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268" r:id="rId2"/>
    <p:sldId id="262" r:id="rId3"/>
    <p:sldId id="260" r:id="rId4"/>
    <p:sldId id="259" r:id="rId5"/>
    <p:sldId id="275" r:id="rId6"/>
    <p:sldId id="265" r:id="rId7"/>
    <p:sldId id="272" r:id="rId8"/>
    <p:sldId id="273" r:id="rId9"/>
    <p:sldId id="283" r:id="rId10"/>
    <p:sldId id="266" r:id="rId11"/>
    <p:sldId id="280" r:id="rId12"/>
    <p:sldId id="276" r:id="rId13"/>
    <p:sldId id="277" r:id="rId14"/>
    <p:sldId id="278" r:id="rId15"/>
    <p:sldId id="269" r:id="rId16"/>
    <p:sldId id="284" r:id="rId17"/>
    <p:sldId id="281" r:id="rId18"/>
    <p:sldId id="282" r:id="rId19"/>
    <p:sldId id="274" r:id="rId20"/>
    <p:sldId id="285" r:id="rId21"/>
    <p:sldId id="267" r:id="rId22"/>
    <p:sldId id="264" r:id="rId23"/>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0000"/>
    <a:srgbClr val="FFFF00"/>
    <a:srgbClr val="800080"/>
    <a:srgbClr val="FF00FF"/>
    <a:srgbClr val="CC3300"/>
  </p:clrMru>
</p:presentationPr>
</file>

<file path=ppt/tableStyles.xml><?xml version="1.0" encoding="utf-8"?>
<a:tblStyleLst xmlns:a="http://schemas.openxmlformats.org/drawingml/2006/main" def="{5C22544A-7EE6-4342-B048-85BDC9FD1C3A}">
  <a:tblStyle styleId="{3C2FFA5D-87B4-456A-9821-1D502468CF0F}" styleName="Dizaina stils 1 - izcēlum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izaina stils 1 - izcēlum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izaina stils 1 - izcēlum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izaina stils 1 - izcēlum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izaina stils 1 - izcēlum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izaina stils 1 - izcēlum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81" autoAdjust="0"/>
  </p:normalViewPr>
  <p:slideViewPr>
    <p:cSldViewPr>
      <p:cViewPr varScale="1">
        <p:scale>
          <a:sx n="99" d="100"/>
          <a:sy n="99" d="100"/>
        </p:scale>
        <p:origin x="-1248"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lv-LV"/>
          </a:p>
        </p:txBody>
      </p:sp>
      <p:sp>
        <p:nvSpPr>
          <p:cNvPr id="3" name="Datuma vietturis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2E78C30-23E7-41B7-BBC6-4B5637C80721}" type="datetimeFigureOut">
              <a:rPr lang="lv-LV"/>
              <a:pPr>
                <a:defRPr/>
              </a:pPr>
              <a:t>20.02.2017</a:t>
            </a:fld>
            <a:endParaRPr lang="lv-LV" dirty="0"/>
          </a:p>
        </p:txBody>
      </p:sp>
      <p:sp>
        <p:nvSpPr>
          <p:cNvPr id="4" name="Slaida attēla vietturi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dirty="0"/>
          </a:p>
        </p:txBody>
      </p:sp>
      <p:sp>
        <p:nvSpPr>
          <p:cNvPr id="5" name="Piezīmju vietturi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v-LV" noProof="0" smtClean="0"/>
              <a:t>Noklikšķiniet, lai rediģētu šablona teksta stilus</a:t>
            </a:r>
          </a:p>
          <a:p>
            <a:pPr lvl="1"/>
            <a:r>
              <a:rPr lang="lv-LV" noProof="0" smtClean="0"/>
              <a:t>Otrais līmenis</a:t>
            </a:r>
          </a:p>
          <a:p>
            <a:pPr lvl="2"/>
            <a:r>
              <a:rPr lang="lv-LV" noProof="0" smtClean="0"/>
              <a:t>Trešais līmenis</a:t>
            </a:r>
          </a:p>
          <a:p>
            <a:pPr lvl="3"/>
            <a:r>
              <a:rPr lang="lv-LV" noProof="0" smtClean="0"/>
              <a:t>Ceturtais līmenis</a:t>
            </a:r>
          </a:p>
          <a:p>
            <a:pPr lvl="4"/>
            <a:r>
              <a:rPr lang="lv-LV" noProof="0" smtClean="0"/>
              <a:t>Piektais līmenis</a:t>
            </a:r>
            <a:endParaRPr lang="lv-LV" noProof="0"/>
          </a:p>
        </p:txBody>
      </p:sp>
      <p:sp>
        <p:nvSpPr>
          <p:cNvPr id="6" name="Kājenes vietturi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lv-LV"/>
          </a:p>
        </p:txBody>
      </p:sp>
      <p:sp>
        <p:nvSpPr>
          <p:cNvPr id="7" name="Slaida numura vietturi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41D5E21-4628-4E23-AAE0-E2D3D53A2967}" type="slidenum">
              <a:rPr lang="lv-LV"/>
              <a:pPr>
                <a:defRPr/>
              </a:pPr>
              <a:t>‹#›</a:t>
            </a:fld>
            <a:endParaRPr lang="lv-LV"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aida attēla vietturis 1"/>
          <p:cNvSpPr>
            <a:spLocks noGrp="1" noRot="1" noChangeAspect="1"/>
          </p:cNvSpPr>
          <p:nvPr>
            <p:ph type="sldImg"/>
          </p:nvPr>
        </p:nvSpPr>
        <p:spPr bwMode="auto">
          <a:noFill/>
          <a:ln>
            <a:solidFill>
              <a:srgbClr val="000000"/>
            </a:solidFill>
            <a:miter lim="800000"/>
            <a:headEnd/>
            <a:tailEnd/>
          </a:ln>
        </p:spPr>
      </p:sp>
      <p:sp>
        <p:nvSpPr>
          <p:cNvPr id="15362"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5363"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FF5F41-297B-4AA3-8A82-61257711E688}" type="slidenum">
              <a:rPr lang="lv-LV"/>
              <a:pPr fontAlgn="base">
                <a:spcBef>
                  <a:spcPct val="0"/>
                </a:spcBef>
                <a:spcAft>
                  <a:spcPct val="0"/>
                </a:spcAft>
              </a:pPr>
              <a:t>2</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aida attēla vietturis 1"/>
          <p:cNvSpPr>
            <a:spLocks noGrp="1" noRot="1" noChangeAspect="1"/>
          </p:cNvSpPr>
          <p:nvPr>
            <p:ph type="sldImg"/>
          </p:nvPr>
        </p:nvSpPr>
        <p:spPr bwMode="auto">
          <a:noFill/>
          <a:ln>
            <a:solidFill>
              <a:srgbClr val="000000"/>
            </a:solidFill>
            <a:miter lim="800000"/>
            <a:headEnd/>
            <a:tailEnd/>
          </a:ln>
        </p:spPr>
      </p:sp>
      <p:sp>
        <p:nvSpPr>
          <p:cNvPr id="2253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2253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867902-DDCF-4230-97E0-6B3B8E8B8D27}" type="slidenum">
              <a:rPr lang="lv-LV"/>
              <a:pPr fontAlgn="base">
                <a:spcBef>
                  <a:spcPct val="0"/>
                </a:spcBef>
                <a:spcAft>
                  <a:spcPct val="0"/>
                </a:spcAft>
              </a:pPr>
              <a:t>3</a:t>
            </a:fld>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0E65C6-1107-4F02-929B-967E41386894}" type="slidenum">
              <a:rPr lang="lv-LV"/>
              <a:pPr fontAlgn="base">
                <a:spcBef>
                  <a:spcPct val="0"/>
                </a:spcBef>
                <a:spcAft>
                  <a:spcPct val="0"/>
                </a:spcAft>
              </a:pPr>
              <a:t>4</a:t>
            </a:fld>
            <a:endParaRPr 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aida attēla vietturis 1"/>
          <p:cNvSpPr>
            <a:spLocks noGrp="1" noRot="1" noChangeAspect="1"/>
          </p:cNvSpPr>
          <p:nvPr>
            <p:ph type="sldImg"/>
          </p:nvPr>
        </p:nvSpPr>
        <p:spPr bwMode="auto">
          <a:noFill/>
          <a:ln>
            <a:solidFill>
              <a:srgbClr val="000000"/>
            </a:solidFill>
            <a:miter lim="800000"/>
            <a:headEnd/>
            <a:tailEnd/>
          </a:ln>
        </p:spPr>
      </p:sp>
      <p:sp>
        <p:nvSpPr>
          <p:cNvPr id="24578"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24579"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6E2E78-07BC-4783-A22E-3D4158E1C045}" type="slidenum">
              <a:rPr lang="lv-LV"/>
              <a:pPr fontAlgn="base">
                <a:spcBef>
                  <a:spcPct val="0"/>
                </a:spcBef>
                <a:spcAft>
                  <a:spcPct val="0"/>
                </a:spcAft>
              </a:pPr>
              <a:t>6</a:t>
            </a:fld>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aida attēla vietturis 1"/>
          <p:cNvSpPr>
            <a:spLocks noGrp="1" noRot="1" noChangeAspect="1"/>
          </p:cNvSpPr>
          <p:nvPr>
            <p:ph type="sldImg"/>
          </p:nvPr>
        </p:nvSpPr>
        <p:spPr bwMode="auto">
          <a:noFill/>
          <a:ln>
            <a:solidFill>
              <a:srgbClr val="000000"/>
            </a:solidFill>
            <a:miter lim="800000"/>
            <a:headEnd/>
            <a:tailEnd/>
          </a:ln>
        </p:spPr>
      </p:sp>
      <p:sp>
        <p:nvSpPr>
          <p:cNvPr id="26626"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smtClean="0"/>
          </a:p>
        </p:txBody>
      </p:sp>
      <p:sp>
        <p:nvSpPr>
          <p:cNvPr id="26627"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3E9BA4-6FDC-422E-8708-2F84F8A415E3}" type="slidenum">
              <a:rPr lang="lv-LV"/>
              <a:pPr fontAlgn="base">
                <a:spcBef>
                  <a:spcPct val="0"/>
                </a:spcBef>
                <a:spcAft>
                  <a:spcPct val="0"/>
                </a:spcAft>
              </a:pPr>
              <a:t>10</a:t>
            </a:fld>
            <a:endParaRPr 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endParaRPr lang="lv-LV" dirty="0"/>
          </a:p>
        </p:txBody>
      </p:sp>
      <p:sp>
        <p:nvSpPr>
          <p:cNvPr id="4" name="Slaida numura vietturis 3"/>
          <p:cNvSpPr>
            <a:spLocks noGrp="1"/>
          </p:cNvSpPr>
          <p:nvPr>
            <p:ph type="sldNum" sz="quarter" idx="10"/>
          </p:nvPr>
        </p:nvSpPr>
        <p:spPr/>
        <p:txBody>
          <a:bodyPr/>
          <a:lstStyle/>
          <a:p>
            <a:pPr>
              <a:defRPr/>
            </a:pPr>
            <a:fld id="{A41D5E21-4628-4E23-AAE0-E2D3D53A2967}" type="slidenum">
              <a:rPr lang="lv-LV" smtClean="0"/>
              <a:pPr>
                <a:defRPr/>
              </a:pPr>
              <a:t>18</a:t>
            </a:fld>
            <a:endParaRPr lang="lv-LV"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aida attēla vietturis 1"/>
          <p:cNvSpPr>
            <a:spLocks noGrp="1" noRot="1" noChangeAspect="1"/>
          </p:cNvSpPr>
          <p:nvPr>
            <p:ph type="sldImg"/>
          </p:nvPr>
        </p:nvSpPr>
        <p:spPr bwMode="auto">
          <a:noFill/>
          <a:ln>
            <a:solidFill>
              <a:srgbClr val="000000"/>
            </a:solidFill>
            <a:miter lim="800000"/>
            <a:headEnd/>
            <a:tailEnd/>
          </a:ln>
        </p:spPr>
      </p:sp>
      <p:sp>
        <p:nvSpPr>
          <p:cNvPr id="29698"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29699"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788FDD-D252-4C75-80FF-695568441054}" type="slidenum">
              <a:rPr lang="lv-LV"/>
              <a:pPr fontAlgn="base">
                <a:spcBef>
                  <a:spcPct val="0"/>
                </a:spcBef>
                <a:spcAft>
                  <a:spcPct val="0"/>
                </a:spcAft>
              </a:pPr>
              <a:t>22</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cxnSp>
        <p:nvCxnSpPr>
          <p:cNvPr id="4" name="Taisns savienotājs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Taisns savienotājs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āls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9" name="Apakšvirsrakst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lv-LV" smtClean="0"/>
              <a:t>Noklikšķiniet, lai rediģētu šablona apakšvirsraksta stilu</a:t>
            </a:r>
            <a:endParaRPr lang="en-US"/>
          </a:p>
        </p:txBody>
      </p:sp>
      <p:sp>
        <p:nvSpPr>
          <p:cNvPr id="28" name="Virsraksts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lv-LV" smtClean="0"/>
              <a:t>Rediģēt šablona virsraksta stilu</a:t>
            </a:r>
            <a:endParaRPr lang="en-US"/>
          </a:p>
        </p:txBody>
      </p:sp>
      <p:sp>
        <p:nvSpPr>
          <p:cNvPr id="7" name="Datuma vietturis 14"/>
          <p:cNvSpPr>
            <a:spLocks noGrp="1"/>
          </p:cNvSpPr>
          <p:nvPr>
            <p:ph type="dt" sz="half" idx="10"/>
          </p:nvPr>
        </p:nvSpPr>
        <p:spPr/>
        <p:txBody>
          <a:bodyPr/>
          <a:lstStyle>
            <a:lvl1pPr>
              <a:defRPr/>
            </a:lvl1pPr>
          </a:lstStyle>
          <a:p>
            <a:pPr>
              <a:defRPr/>
            </a:pPr>
            <a:fld id="{5B7B7C8E-FA13-4339-89BD-91D3BBA89AF5}" type="datetimeFigureOut">
              <a:rPr lang="lv-LV"/>
              <a:pPr>
                <a:defRPr/>
              </a:pPr>
              <a:t>20.02.2017</a:t>
            </a:fld>
            <a:endParaRPr lang="lv-LV" dirty="0"/>
          </a:p>
        </p:txBody>
      </p:sp>
      <p:sp>
        <p:nvSpPr>
          <p:cNvPr id="8" name="Slaida numura vietturis 15"/>
          <p:cNvSpPr>
            <a:spLocks noGrp="1"/>
          </p:cNvSpPr>
          <p:nvPr>
            <p:ph type="sldNum" sz="quarter" idx="11"/>
          </p:nvPr>
        </p:nvSpPr>
        <p:spPr/>
        <p:txBody>
          <a:bodyPr/>
          <a:lstStyle>
            <a:lvl1pPr>
              <a:defRPr/>
            </a:lvl1pPr>
          </a:lstStyle>
          <a:p>
            <a:pPr>
              <a:defRPr/>
            </a:pPr>
            <a:fld id="{5750AE7A-F9D5-4531-82DF-D8A1F40A7E91}" type="slidenum">
              <a:rPr lang="lv-LV"/>
              <a:pPr>
                <a:defRPr/>
              </a:pPr>
              <a:t>‹#›</a:t>
            </a:fld>
            <a:endParaRPr lang="lv-LV" dirty="0"/>
          </a:p>
        </p:txBody>
      </p:sp>
      <p:sp>
        <p:nvSpPr>
          <p:cNvPr id="10" name="Kājenes vietturis 16"/>
          <p:cNvSpPr>
            <a:spLocks noGrp="1"/>
          </p:cNvSpPr>
          <p:nvPr>
            <p:ph type="ftr" sz="quarter" idx="12"/>
          </p:nvPr>
        </p:nvSpPr>
        <p:spPr/>
        <p:txBody>
          <a:bodyPr/>
          <a:lstStyle>
            <a:lvl1pPr>
              <a:defRPr/>
            </a:lvl1pPr>
          </a:lstStyle>
          <a:p>
            <a:pPr>
              <a:defRPr/>
            </a:pPr>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en-US"/>
          </a:p>
        </p:txBody>
      </p:sp>
      <p:sp>
        <p:nvSpPr>
          <p:cNvPr id="3" name="Vertikāls teksta vietturis 2"/>
          <p:cNvSpPr>
            <a:spLocks noGrp="1"/>
          </p:cNvSpPr>
          <p:nvPr>
            <p:ph type="body" orient="vert" idx="1"/>
          </p:nvPr>
        </p:nvSpPr>
        <p:spPr/>
        <p:txBody>
          <a:bodyPr vert="eaVert"/>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uma vietturis 23"/>
          <p:cNvSpPr>
            <a:spLocks noGrp="1"/>
          </p:cNvSpPr>
          <p:nvPr>
            <p:ph type="dt" sz="half" idx="10"/>
          </p:nvPr>
        </p:nvSpPr>
        <p:spPr/>
        <p:txBody>
          <a:bodyPr/>
          <a:lstStyle>
            <a:lvl1pPr>
              <a:defRPr/>
            </a:lvl1pPr>
          </a:lstStyle>
          <a:p>
            <a:pPr>
              <a:defRPr/>
            </a:pPr>
            <a:fld id="{57122AAC-BFCF-47A2-925B-F3732A1E0DA0}" type="datetimeFigureOut">
              <a:rPr lang="lv-LV"/>
              <a:pPr>
                <a:defRPr/>
              </a:pPr>
              <a:t>20.02.2017</a:t>
            </a:fld>
            <a:endParaRPr lang="lv-LV" dirty="0"/>
          </a:p>
        </p:txBody>
      </p:sp>
      <p:sp>
        <p:nvSpPr>
          <p:cNvPr id="5" name="Kājenes vietturis 9"/>
          <p:cNvSpPr>
            <a:spLocks noGrp="1"/>
          </p:cNvSpPr>
          <p:nvPr>
            <p:ph type="ftr" sz="quarter" idx="11"/>
          </p:nvPr>
        </p:nvSpPr>
        <p:spPr/>
        <p:txBody>
          <a:bodyPr/>
          <a:lstStyle>
            <a:lvl1pPr>
              <a:defRPr/>
            </a:lvl1pPr>
          </a:lstStyle>
          <a:p>
            <a:pPr>
              <a:defRPr/>
            </a:pPr>
            <a:endParaRPr lang="lv-LV"/>
          </a:p>
        </p:txBody>
      </p:sp>
      <p:sp>
        <p:nvSpPr>
          <p:cNvPr id="6" name="Slaida numura vietturis 21"/>
          <p:cNvSpPr>
            <a:spLocks noGrp="1"/>
          </p:cNvSpPr>
          <p:nvPr>
            <p:ph type="sldNum" sz="quarter" idx="12"/>
          </p:nvPr>
        </p:nvSpPr>
        <p:spPr/>
        <p:txBody>
          <a:bodyPr/>
          <a:lstStyle>
            <a:lvl1pPr>
              <a:defRPr/>
            </a:lvl1pPr>
          </a:lstStyle>
          <a:p>
            <a:pPr>
              <a:defRPr/>
            </a:pPr>
            <a:fld id="{15B1BCAB-068D-461A-BF69-417836B001B0}" type="slidenum">
              <a:rPr lang="lv-LV"/>
              <a:pPr>
                <a:defRPr/>
              </a:pPr>
              <a:t>‹#›</a:t>
            </a:fld>
            <a:endParaRPr lang="lv-LV"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42"/>
            <a:ext cx="2057400" cy="5851525"/>
          </a:xfrm>
        </p:spPr>
        <p:txBody>
          <a:bodyPr vert="eaVert"/>
          <a:lstStyle/>
          <a:p>
            <a:r>
              <a:rPr lang="lv-LV" smtClean="0"/>
              <a:t>Rediģēt šablona virsraksta stilu</a:t>
            </a:r>
            <a:endParaRPr lang="en-US"/>
          </a:p>
        </p:txBody>
      </p:sp>
      <p:sp>
        <p:nvSpPr>
          <p:cNvPr id="3" name="Vertikāls teksta vietturis 2"/>
          <p:cNvSpPr>
            <a:spLocks noGrp="1"/>
          </p:cNvSpPr>
          <p:nvPr>
            <p:ph type="body" orient="vert" idx="1"/>
          </p:nvPr>
        </p:nvSpPr>
        <p:spPr>
          <a:xfrm>
            <a:off x="457200" y="274642"/>
            <a:ext cx="6019800" cy="5851525"/>
          </a:xfrm>
        </p:spPr>
        <p:txBody>
          <a:bodyPr vert="eaVert"/>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uma vietturis 23"/>
          <p:cNvSpPr>
            <a:spLocks noGrp="1"/>
          </p:cNvSpPr>
          <p:nvPr>
            <p:ph type="dt" sz="half" idx="10"/>
          </p:nvPr>
        </p:nvSpPr>
        <p:spPr/>
        <p:txBody>
          <a:bodyPr/>
          <a:lstStyle>
            <a:lvl1pPr>
              <a:defRPr/>
            </a:lvl1pPr>
          </a:lstStyle>
          <a:p>
            <a:pPr>
              <a:defRPr/>
            </a:pPr>
            <a:fld id="{FC1B049F-C171-4745-8D8D-1D11782169C3}" type="datetimeFigureOut">
              <a:rPr lang="lv-LV"/>
              <a:pPr>
                <a:defRPr/>
              </a:pPr>
              <a:t>20.02.2017</a:t>
            </a:fld>
            <a:endParaRPr lang="lv-LV" dirty="0"/>
          </a:p>
        </p:txBody>
      </p:sp>
      <p:sp>
        <p:nvSpPr>
          <p:cNvPr id="5" name="Kājenes vietturis 9"/>
          <p:cNvSpPr>
            <a:spLocks noGrp="1"/>
          </p:cNvSpPr>
          <p:nvPr>
            <p:ph type="ftr" sz="quarter" idx="11"/>
          </p:nvPr>
        </p:nvSpPr>
        <p:spPr/>
        <p:txBody>
          <a:bodyPr/>
          <a:lstStyle>
            <a:lvl1pPr>
              <a:defRPr/>
            </a:lvl1pPr>
          </a:lstStyle>
          <a:p>
            <a:pPr>
              <a:defRPr/>
            </a:pPr>
            <a:endParaRPr lang="lv-LV"/>
          </a:p>
        </p:txBody>
      </p:sp>
      <p:sp>
        <p:nvSpPr>
          <p:cNvPr id="6" name="Slaida numura vietturis 21"/>
          <p:cNvSpPr>
            <a:spLocks noGrp="1"/>
          </p:cNvSpPr>
          <p:nvPr>
            <p:ph type="sldNum" sz="quarter" idx="12"/>
          </p:nvPr>
        </p:nvSpPr>
        <p:spPr/>
        <p:txBody>
          <a:bodyPr/>
          <a:lstStyle>
            <a:lvl1pPr>
              <a:defRPr/>
            </a:lvl1pPr>
          </a:lstStyle>
          <a:p>
            <a:pPr>
              <a:defRPr/>
            </a:pPr>
            <a:fld id="{677FBC82-6700-4CB9-B9FA-EA8E15F67A45}" type="slidenum">
              <a:rPr lang="lv-LV"/>
              <a:pPr>
                <a:defRPr/>
              </a:pPr>
              <a:t>‹#›</a:t>
            </a:fld>
            <a:endParaRPr lang="lv-LV"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9" name="Satura vietturis 8"/>
          <p:cNvSpPr>
            <a:spLocks noGrp="1"/>
          </p:cNvSpPr>
          <p:nvPr>
            <p:ph idx="1"/>
          </p:nvPr>
        </p:nvSpPr>
        <p:spPr>
          <a:xfrm>
            <a:off x="457200" y="1524000"/>
            <a:ext cx="8229600" cy="4572000"/>
          </a:xfrm>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17" name="Virsraksts 16"/>
          <p:cNvSpPr>
            <a:spLocks noGrp="1"/>
          </p:cNvSpPr>
          <p:nvPr>
            <p:ph type="title"/>
          </p:nvPr>
        </p:nvSpPr>
        <p:spPr/>
        <p:txBody>
          <a:bodyPr rtlCol="0"/>
          <a:lstStyle/>
          <a:p>
            <a:r>
              <a:rPr lang="lv-LV" smtClean="0"/>
              <a:t>Rediģēt šablona virsraksta stilu</a:t>
            </a:r>
            <a:endParaRPr lang="en-US"/>
          </a:p>
        </p:txBody>
      </p:sp>
      <p:sp>
        <p:nvSpPr>
          <p:cNvPr id="4" name="Datuma vietturis 23"/>
          <p:cNvSpPr>
            <a:spLocks noGrp="1"/>
          </p:cNvSpPr>
          <p:nvPr>
            <p:ph type="dt" sz="half" idx="10"/>
          </p:nvPr>
        </p:nvSpPr>
        <p:spPr/>
        <p:txBody>
          <a:bodyPr/>
          <a:lstStyle>
            <a:lvl1pPr>
              <a:defRPr/>
            </a:lvl1pPr>
          </a:lstStyle>
          <a:p>
            <a:pPr>
              <a:defRPr/>
            </a:pPr>
            <a:fld id="{4D6A1CBF-F0D7-4E08-9926-4398158E3661}" type="datetimeFigureOut">
              <a:rPr lang="lv-LV"/>
              <a:pPr>
                <a:defRPr/>
              </a:pPr>
              <a:t>20.02.2017</a:t>
            </a:fld>
            <a:endParaRPr lang="lv-LV" dirty="0"/>
          </a:p>
        </p:txBody>
      </p:sp>
      <p:sp>
        <p:nvSpPr>
          <p:cNvPr id="5" name="Kājenes vietturis 9"/>
          <p:cNvSpPr>
            <a:spLocks noGrp="1"/>
          </p:cNvSpPr>
          <p:nvPr>
            <p:ph type="ftr" sz="quarter" idx="11"/>
          </p:nvPr>
        </p:nvSpPr>
        <p:spPr/>
        <p:txBody>
          <a:bodyPr/>
          <a:lstStyle>
            <a:lvl1pPr>
              <a:defRPr/>
            </a:lvl1pPr>
          </a:lstStyle>
          <a:p>
            <a:pPr>
              <a:defRPr/>
            </a:pPr>
            <a:endParaRPr lang="lv-LV"/>
          </a:p>
        </p:txBody>
      </p:sp>
      <p:sp>
        <p:nvSpPr>
          <p:cNvPr id="6" name="Slaida numura vietturis 21"/>
          <p:cNvSpPr>
            <a:spLocks noGrp="1"/>
          </p:cNvSpPr>
          <p:nvPr>
            <p:ph type="sldNum" sz="quarter" idx="12"/>
          </p:nvPr>
        </p:nvSpPr>
        <p:spPr/>
        <p:txBody>
          <a:bodyPr/>
          <a:lstStyle>
            <a:lvl1pPr>
              <a:defRPr/>
            </a:lvl1pPr>
          </a:lstStyle>
          <a:p>
            <a:pPr>
              <a:defRPr/>
            </a:pPr>
            <a:fld id="{BA4773ED-EEF2-4374-B984-C7EAA798A0DA}" type="slidenum">
              <a:rPr lang="lv-LV"/>
              <a:pPr>
                <a:defRPr/>
              </a:pPr>
              <a:t>‹#›</a:t>
            </a:fld>
            <a:endParaRPr lang="lv-LV"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cxnSp>
        <p:nvCxnSpPr>
          <p:cNvPr id="4" name="Taisns savienotājs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Virsrakst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lv-LV" smtClean="0"/>
              <a:t>Rediģēt šablona virsraksta stilu</a:t>
            </a:r>
            <a:endParaRPr lang="en-US"/>
          </a:p>
        </p:txBody>
      </p:sp>
      <p:sp>
        <p:nvSpPr>
          <p:cNvPr id="3" name="Teksta vietturis 2"/>
          <p:cNvSpPr>
            <a:spLocks noGrp="1"/>
          </p:cNvSpPr>
          <p:nvPr>
            <p:ph type="body" idx="1"/>
          </p:nvPr>
        </p:nvSpPr>
        <p:spPr>
          <a:xfrm>
            <a:off x="685800" y="4958865"/>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lv-LV" smtClean="0"/>
              <a:t>Noklikšķiniet, lai rediģētu šablona teksta stilus</a:t>
            </a:r>
          </a:p>
        </p:txBody>
      </p:sp>
      <p:sp>
        <p:nvSpPr>
          <p:cNvPr id="5" name="Datuma vietturis 3"/>
          <p:cNvSpPr>
            <a:spLocks noGrp="1"/>
          </p:cNvSpPr>
          <p:nvPr>
            <p:ph type="dt" sz="half" idx="10"/>
          </p:nvPr>
        </p:nvSpPr>
        <p:spPr/>
        <p:txBody>
          <a:bodyPr/>
          <a:lstStyle>
            <a:lvl1pPr>
              <a:defRPr/>
            </a:lvl1pPr>
          </a:lstStyle>
          <a:p>
            <a:pPr>
              <a:defRPr/>
            </a:pPr>
            <a:fld id="{93BC36AE-40D8-4A14-91ED-CE8261F3E421}" type="datetimeFigureOut">
              <a:rPr lang="lv-LV"/>
              <a:pPr>
                <a:defRPr/>
              </a:pPr>
              <a:t>20.02.2017</a:t>
            </a:fld>
            <a:endParaRPr lang="lv-LV" dirty="0"/>
          </a:p>
        </p:txBody>
      </p:sp>
      <p:sp>
        <p:nvSpPr>
          <p:cNvPr id="6" name="Kājenes vietturis 4"/>
          <p:cNvSpPr>
            <a:spLocks noGrp="1"/>
          </p:cNvSpPr>
          <p:nvPr>
            <p:ph type="ftr" sz="quarter" idx="11"/>
          </p:nvPr>
        </p:nvSpPr>
        <p:spPr/>
        <p:txBody>
          <a:bodyPr/>
          <a:lstStyle>
            <a:lvl1pPr>
              <a:defRPr/>
            </a:lvl1pPr>
          </a:lstStyle>
          <a:p>
            <a:pPr>
              <a:defRPr/>
            </a:pPr>
            <a:endParaRPr lang="lv-LV"/>
          </a:p>
        </p:txBody>
      </p:sp>
      <p:sp>
        <p:nvSpPr>
          <p:cNvPr id="7" name="Slaida numura vietturis 5"/>
          <p:cNvSpPr>
            <a:spLocks noGrp="1"/>
          </p:cNvSpPr>
          <p:nvPr>
            <p:ph type="sldNum" sz="quarter" idx="12"/>
          </p:nvPr>
        </p:nvSpPr>
        <p:spPr/>
        <p:txBody>
          <a:bodyPr/>
          <a:lstStyle>
            <a:lvl1pPr>
              <a:defRPr/>
            </a:lvl1pPr>
          </a:lstStyle>
          <a:p>
            <a:pPr>
              <a:defRPr/>
            </a:pPr>
            <a:fld id="{13C7F143-AB95-46C3-96E0-A11E41983031}" type="slidenum">
              <a:rPr lang="lv-LV"/>
              <a:pPr>
                <a:defRPr/>
              </a:pPr>
              <a:t>‹#›</a:t>
            </a:fld>
            <a:endParaRPr lang="lv-LV"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en-US"/>
          </a:p>
        </p:txBody>
      </p:sp>
      <p:sp>
        <p:nvSpPr>
          <p:cNvPr id="11" name="Satura vietturis 10"/>
          <p:cNvSpPr>
            <a:spLocks noGrp="1"/>
          </p:cNvSpPr>
          <p:nvPr>
            <p:ph sz="half" idx="1"/>
          </p:nvPr>
        </p:nvSpPr>
        <p:spPr>
          <a:xfrm>
            <a:off x="457200" y="1524000"/>
            <a:ext cx="4059936" cy="4572000"/>
          </a:xfrm>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13" name="Satura vietturis 12"/>
          <p:cNvSpPr>
            <a:spLocks noGrp="1"/>
          </p:cNvSpPr>
          <p:nvPr>
            <p:ph sz="half" idx="2"/>
          </p:nvPr>
        </p:nvSpPr>
        <p:spPr>
          <a:xfrm>
            <a:off x="4648200" y="1524000"/>
            <a:ext cx="4059936" cy="4572000"/>
          </a:xfrm>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5" name="Datuma vietturis 23"/>
          <p:cNvSpPr>
            <a:spLocks noGrp="1"/>
          </p:cNvSpPr>
          <p:nvPr>
            <p:ph type="dt" sz="half" idx="10"/>
          </p:nvPr>
        </p:nvSpPr>
        <p:spPr/>
        <p:txBody>
          <a:bodyPr/>
          <a:lstStyle>
            <a:lvl1pPr>
              <a:defRPr/>
            </a:lvl1pPr>
          </a:lstStyle>
          <a:p>
            <a:pPr>
              <a:defRPr/>
            </a:pPr>
            <a:fld id="{E2D73A5C-88ED-4561-B799-C632E8510B46}" type="datetimeFigureOut">
              <a:rPr lang="lv-LV"/>
              <a:pPr>
                <a:defRPr/>
              </a:pPr>
              <a:t>20.02.2017</a:t>
            </a:fld>
            <a:endParaRPr lang="lv-LV" dirty="0"/>
          </a:p>
        </p:txBody>
      </p:sp>
      <p:sp>
        <p:nvSpPr>
          <p:cNvPr id="6" name="Kājenes vietturis 9"/>
          <p:cNvSpPr>
            <a:spLocks noGrp="1"/>
          </p:cNvSpPr>
          <p:nvPr>
            <p:ph type="ftr" sz="quarter" idx="11"/>
          </p:nvPr>
        </p:nvSpPr>
        <p:spPr/>
        <p:txBody>
          <a:bodyPr/>
          <a:lstStyle>
            <a:lvl1pPr>
              <a:defRPr/>
            </a:lvl1pPr>
          </a:lstStyle>
          <a:p>
            <a:pPr>
              <a:defRPr/>
            </a:pPr>
            <a:endParaRPr lang="lv-LV"/>
          </a:p>
        </p:txBody>
      </p:sp>
      <p:sp>
        <p:nvSpPr>
          <p:cNvPr id="7" name="Slaida numura vietturis 21"/>
          <p:cNvSpPr>
            <a:spLocks noGrp="1"/>
          </p:cNvSpPr>
          <p:nvPr>
            <p:ph type="sldNum" sz="quarter" idx="12"/>
          </p:nvPr>
        </p:nvSpPr>
        <p:spPr/>
        <p:txBody>
          <a:bodyPr/>
          <a:lstStyle>
            <a:lvl1pPr>
              <a:defRPr/>
            </a:lvl1pPr>
          </a:lstStyle>
          <a:p>
            <a:pPr>
              <a:defRPr/>
            </a:pPr>
            <a:fld id="{C3BAF0FE-1A3B-4CCD-B9EB-82A2A32C4EB0}" type="slidenum">
              <a:rPr lang="lv-LV"/>
              <a:pPr>
                <a:defRPr/>
              </a:pPr>
              <a:t>‹#›</a:t>
            </a:fld>
            <a:endParaRPr lang="lv-LV"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cxnSp>
        <p:nvCxnSpPr>
          <p:cNvPr id="7" name="Taisns savienotājs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Taisns savienotājs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ksta vietturis 2"/>
          <p:cNvSpPr>
            <a:spLocks noGrp="1"/>
          </p:cNvSpPr>
          <p:nvPr>
            <p:ph type="body" idx="1"/>
          </p:nvPr>
        </p:nvSpPr>
        <p:spPr>
          <a:xfrm>
            <a:off x="457203"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lv-LV" smtClean="0"/>
              <a:t>Noklikšķiniet, lai rediģētu šablona teksta stilus</a:t>
            </a:r>
          </a:p>
        </p:txBody>
      </p:sp>
      <p:sp>
        <p:nvSpPr>
          <p:cNvPr id="32" name="Satura vietturis 31"/>
          <p:cNvSpPr>
            <a:spLocks noGrp="1"/>
          </p:cNvSpPr>
          <p:nvPr>
            <p:ph sz="half" idx="2"/>
          </p:nvPr>
        </p:nvSpPr>
        <p:spPr>
          <a:xfrm>
            <a:off x="457200" y="2201896"/>
            <a:ext cx="4038600" cy="3913632"/>
          </a:xfrm>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34" name="Satura vietturis 33"/>
          <p:cNvSpPr>
            <a:spLocks noGrp="1"/>
          </p:cNvSpPr>
          <p:nvPr>
            <p:ph sz="quarter" idx="4"/>
          </p:nvPr>
        </p:nvSpPr>
        <p:spPr>
          <a:xfrm>
            <a:off x="4649788" y="2201896"/>
            <a:ext cx="4038600" cy="3913632"/>
          </a:xfrm>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2" name="Virsraksts 1"/>
          <p:cNvSpPr>
            <a:spLocks noGrp="1"/>
          </p:cNvSpPr>
          <p:nvPr>
            <p:ph type="title"/>
          </p:nvPr>
        </p:nvSpPr>
        <p:spPr>
          <a:xfrm>
            <a:off x="457200" y="155448"/>
            <a:ext cx="8229600" cy="1143000"/>
          </a:xfrm>
        </p:spPr>
        <p:txBody>
          <a:bodyPr/>
          <a:lstStyle>
            <a:lvl1pPr>
              <a:defRPr/>
            </a:lvl1pPr>
          </a:lstStyle>
          <a:p>
            <a:r>
              <a:rPr lang="lv-LV" smtClean="0"/>
              <a:t>Rediģēt šablona virsraksta stilu</a:t>
            </a:r>
            <a:endParaRPr lang="en-US"/>
          </a:p>
        </p:txBody>
      </p:sp>
      <p:sp>
        <p:nvSpPr>
          <p:cNvPr id="12" name="Teksta vietturis 11"/>
          <p:cNvSpPr>
            <a:spLocks noGrp="1"/>
          </p:cNvSpPr>
          <p:nvPr>
            <p:ph type="body" idx="3"/>
          </p:nvPr>
        </p:nvSpPr>
        <p:spPr>
          <a:xfrm>
            <a:off x="4648203"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lv-LV" smtClean="0"/>
              <a:t>Noklikšķiniet, lai rediģētu šablona teksta stilus</a:t>
            </a:r>
          </a:p>
        </p:txBody>
      </p:sp>
      <p:sp>
        <p:nvSpPr>
          <p:cNvPr id="9" name="Slaida numura vietturis 8"/>
          <p:cNvSpPr>
            <a:spLocks noGrp="1"/>
          </p:cNvSpPr>
          <p:nvPr>
            <p:ph type="sldNum" sz="quarter" idx="10"/>
          </p:nvPr>
        </p:nvSpPr>
        <p:spPr/>
        <p:txBody>
          <a:bodyPr/>
          <a:lstStyle>
            <a:lvl1pPr>
              <a:defRPr/>
            </a:lvl1pPr>
          </a:lstStyle>
          <a:p>
            <a:pPr>
              <a:defRPr/>
            </a:pPr>
            <a:fld id="{9F05AB2D-90B7-4959-BEEB-A6BF53AA8761}" type="slidenum">
              <a:rPr lang="lv-LV"/>
              <a:pPr>
                <a:defRPr/>
              </a:pPr>
              <a:t>‹#›</a:t>
            </a:fld>
            <a:endParaRPr lang="lv-LV" dirty="0"/>
          </a:p>
        </p:txBody>
      </p:sp>
      <p:sp>
        <p:nvSpPr>
          <p:cNvPr id="10" name="Kājenes vietturis 7"/>
          <p:cNvSpPr>
            <a:spLocks noGrp="1"/>
          </p:cNvSpPr>
          <p:nvPr>
            <p:ph type="ftr" sz="quarter" idx="11"/>
          </p:nvPr>
        </p:nvSpPr>
        <p:spPr/>
        <p:txBody>
          <a:bodyPr/>
          <a:lstStyle>
            <a:lvl1pPr>
              <a:defRPr/>
            </a:lvl1pPr>
          </a:lstStyle>
          <a:p>
            <a:pPr>
              <a:defRPr/>
            </a:pPr>
            <a:endParaRPr lang="lv-LV"/>
          </a:p>
        </p:txBody>
      </p:sp>
      <p:sp>
        <p:nvSpPr>
          <p:cNvPr id="11" name="Datuma vietturis 6"/>
          <p:cNvSpPr>
            <a:spLocks noGrp="1"/>
          </p:cNvSpPr>
          <p:nvPr>
            <p:ph type="dt" sz="half" idx="12"/>
          </p:nvPr>
        </p:nvSpPr>
        <p:spPr/>
        <p:txBody>
          <a:bodyPr/>
          <a:lstStyle>
            <a:lvl1pPr>
              <a:defRPr/>
            </a:lvl1pPr>
          </a:lstStyle>
          <a:p>
            <a:pPr>
              <a:defRPr/>
            </a:pPr>
            <a:fld id="{E7153E84-DC01-496B-B126-A6BCB306C19A}" type="datetimeFigureOut">
              <a:rPr lang="lv-LV"/>
              <a:pPr>
                <a:defRPr/>
              </a:pPr>
              <a:t>20.02.2017</a:t>
            </a:fld>
            <a:endParaRPr lang="lv-LV"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en-US"/>
          </a:p>
        </p:txBody>
      </p:sp>
      <p:sp>
        <p:nvSpPr>
          <p:cNvPr id="3" name="Datuma vietturis 23"/>
          <p:cNvSpPr>
            <a:spLocks noGrp="1"/>
          </p:cNvSpPr>
          <p:nvPr>
            <p:ph type="dt" sz="half" idx="10"/>
          </p:nvPr>
        </p:nvSpPr>
        <p:spPr/>
        <p:txBody>
          <a:bodyPr/>
          <a:lstStyle>
            <a:lvl1pPr>
              <a:defRPr/>
            </a:lvl1pPr>
          </a:lstStyle>
          <a:p>
            <a:pPr>
              <a:defRPr/>
            </a:pPr>
            <a:fld id="{4ECC9C51-732E-484F-B39A-42927602FED8}" type="datetimeFigureOut">
              <a:rPr lang="lv-LV"/>
              <a:pPr>
                <a:defRPr/>
              </a:pPr>
              <a:t>20.02.2017</a:t>
            </a:fld>
            <a:endParaRPr lang="lv-LV" dirty="0"/>
          </a:p>
        </p:txBody>
      </p:sp>
      <p:sp>
        <p:nvSpPr>
          <p:cNvPr id="4" name="Kājenes vietturis 9"/>
          <p:cNvSpPr>
            <a:spLocks noGrp="1"/>
          </p:cNvSpPr>
          <p:nvPr>
            <p:ph type="ftr" sz="quarter" idx="11"/>
          </p:nvPr>
        </p:nvSpPr>
        <p:spPr/>
        <p:txBody>
          <a:bodyPr/>
          <a:lstStyle>
            <a:lvl1pPr>
              <a:defRPr/>
            </a:lvl1pPr>
          </a:lstStyle>
          <a:p>
            <a:pPr>
              <a:defRPr/>
            </a:pPr>
            <a:endParaRPr lang="lv-LV"/>
          </a:p>
        </p:txBody>
      </p:sp>
      <p:sp>
        <p:nvSpPr>
          <p:cNvPr id="5" name="Slaida numura vietturis 21"/>
          <p:cNvSpPr>
            <a:spLocks noGrp="1"/>
          </p:cNvSpPr>
          <p:nvPr>
            <p:ph type="sldNum" sz="quarter" idx="12"/>
          </p:nvPr>
        </p:nvSpPr>
        <p:spPr/>
        <p:txBody>
          <a:bodyPr/>
          <a:lstStyle>
            <a:lvl1pPr>
              <a:defRPr/>
            </a:lvl1pPr>
          </a:lstStyle>
          <a:p>
            <a:pPr>
              <a:defRPr/>
            </a:pPr>
            <a:fld id="{BA0E0BC6-4033-491F-BF63-35AB28419641}" type="slidenum">
              <a:rPr lang="lv-LV"/>
              <a:pPr>
                <a:defRPr/>
              </a:pPr>
              <a:t>‹#›</a:t>
            </a:fld>
            <a:endParaRPr lang="lv-LV"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23"/>
          <p:cNvSpPr>
            <a:spLocks noGrp="1"/>
          </p:cNvSpPr>
          <p:nvPr>
            <p:ph type="dt" sz="half" idx="10"/>
          </p:nvPr>
        </p:nvSpPr>
        <p:spPr/>
        <p:txBody>
          <a:bodyPr/>
          <a:lstStyle>
            <a:lvl1pPr>
              <a:defRPr/>
            </a:lvl1pPr>
          </a:lstStyle>
          <a:p>
            <a:pPr>
              <a:defRPr/>
            </a:pPr>
            <a:fld id="{48F7660C-4B03-4858-BAE0-95E8BEEFEEAD}" type="datetimeFigureOut">
              <a:rPr lang="lv-LV"/>
              <a:pPr>
                <a:defRPr/>
              </a:pPr>
              <a:t>20.02.2017</a:t>
            </a:fld>
            <a:endParaRPr lang="lv-LV" dirty="0"/>
          </a:p>
        </p:txBody>
      </p:sp>
      <p:sp>
        <p:nvSpPr>
          <p:cNvPr id="3" name="Kājenes vietturis 9"/>
          <p:cNvSpPr>
            <a:spLocks noGrp="1"/>
          </p:cNvSpPr>
          <p:nvPr>
            <p:ph type="ftr" sz="quarter" idx="11"/>
          </p:nvPr>
        </p:nvSpPr>
        <p:spPr/>
        <p:txBody>
          <a:bodyPr/>
          <a:lstStyle>
            <a:lvl1pPr>
              <a:defRPr/>
            </a:lvl1pPr>
          </a:lstStyle>
          <a:p>
            <a:pPr>
              <a:defRPr/>
            </a:pPr>
            <a:endParaRPr lang="lv-LV"/>
          </a:p>
        </p:txBody>
      </p:sp>
      <p:sp>
        <p:nvSpPr>
          <p:cNvPr id="4" name="Slaida numura vietturis 21"/>
          <p:cNvSpPr>
            <a:spLocks noGrp="1"/>
          </p:cNvSpPr>
          <p:nvPr>
            <p:ph type="sldNum" sz="quarter" idx="12"/>
          </p:nvPr>
        </p:nvSpPr>
        <p:spPr/>
        <p:txBody>
          <a:bodyPr/>
          <a:lstStyle>
            <a:lvl1pPr>
              <a:defRPr/>
            </a:lvl1pPr>
          </a:lstStyle>
          <a:p>
            <a:pPr>
              <a:defRPr/>
            </a:pPr>
            <a:fld id="{F2A6F6EC-E776-47D9-9F89-8D75362B4FC4}" type="slidenum">
              <a:rPr lang="lv-LV"/>
              <a:pPr>
                <a:defRPr/>
              </a:pPr>
              <a:t>‹#›</a:t>
            </a:fld>
            <a:endParaRPr lang="lv-LV"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9" name="Satura vietturis 28"/>
          <p:cNvSpPr>
            <a:spLocks noGrp="1"/>
          </p:cNvSpPr>
          <p:nvPr>
            <p:ph sz="quarter" idx="1"/>
          </p:nvPr>
        </p:nvSpPr>
        <p:spPr>
          <a:xfrm>
            <a:off x="457200" y="457200"/>
            <a:ext cx="6248400" cy="5715000"/>
          </a:xfrm>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3" name="Teksta vietturis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lv-LV" smtClean="0"/>
              <a:t>Noklikšķiniet, lai rediģētu šablona teksta stilus</a:t>
            </a:r>
          </a:p>
        </p:txBody>
      </p:sp>
      <p:sp>
        <p:nvSpPr>
          <p:cNvPr id="31" name="Virsraksts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lv-LV" smtClean="0"/>
              <a:t>Rediģēt šablona virsraksta stilu</a:t>
            </a:r>
            <a:endParaRPr lang="en-US"/>
          </a:p>
        </p:txBody>
      </p:sp>
      <p:sp>
        <p:nvSpPr>
          <p:cNvPr id="5" name="Datuma vietturis 7"/>
          <p:cNvSpPr>
            <a:spLocks noGrp="1"/>
          </p:cNvSpPr>
          <p:nvPr>
            <p:ph type="dt" sz="half" idx="10"/>
          </p:nvPr>
        </p:nvSpPr>
        <p:spPr/>
        <p:txBody>
          <a:bodyPr/>
          <a:lstStyle>
            <a:lvl1pPr>
              <a:defRPr/>
            </a:lvl1pPr>
          </a:lstStyle>
          <a:p>
            <a:pPr>
              <a:defRPr/>
            </a:pPr>
            <a:fld id="{BA5BECCF-F9B3-471D-B3EF-32BE4E6CF6D9}" type="datetimeFigureOut">
              <a:rPr lang="lv-LV"/>
              <a:pPr>
                <a:defRPr/>
              </a:pPr>
              <a:t>20.02.2017</a:t>
            </a:fld>
            <a:endParaRPr lang="lv-LV" dirty="0"/>
          </a:p>
        </p:txBody>
      </p:sp>
      <p:sp>
        <p:nvSpPr>
          <p:cNvPr id="6" name="Slaida numura vietturis 8"/>
          <p:cNvSpPr>
            <a:spLocks noGrp="1"/>
          </p:cNvSpPr>
          <p:nvPr>
            <p:ph type="sldNum" sz="quarter" idx="11"/>
          </p:nvPr>
        </p:nvSpPr>
        <p:spPr/>
        <p:txBody>
          <a:bodyPr/>
          <a:lstStyle>
            <a:lvl1pPr>
              <a:defRPr/>
            </a:lvl1pPr>
          </a:lstStyle>
          <a:p>
            <a:pPr>
              <a:defRPr/>
            </a:pPr>
            <a:fld id="{1BA237E5-EB0E-421A-BA42-82E08833B803}" type="slidenum">
              <a:rPr lang="lv-LV"/>
              <a:pPr>
                <a:defRPr/>
              </a:pPr>
              <a:t>‹#›</a:t>
            </a:fld>
            <a:endParaRPr lang="lv-LV" dirty="0"/>
          </a:p>
        </p:txBody>
      </p:sp>
      <p:sp>
        <p:nvSpPr>
          <p:cNvPr id="7" name="Kājenes vietturis 9"/>
          <p:cNvSpPr>
            <a:spLocks noGrp="1"/>
          </p:cNvSpPr>
          <p:nvPr>
            <p:ph type="ftr" sz="quarter" idx="12"/>
          </p:nvPr>
        </p:nvSpPr>
        <p:spPr/>
        <p:txBody>
          <a:bodyPr/>
          <a:lstStyle>
            <a:lvl1pPr>
              <a:defRPr/>
            </a:lvl1pPr>
          </a:lstStyle>
          <a:p>
            <a:pPr>
              <a:defRPr/>
            </a:pPr>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lv-LV" smtClean="0"/>
              <a:t>Rediģēt šablona virsraksta stilu</a:t>
            </a:r>
            <a:endParaRPr lang="en-US"/>
          </a:p>
        </p:txBody>
      </p:sp>
      <p:sp>
        <p:nvSpPr>
          <p:cNvPr id="3" name="Attēla vietturis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lv-LV" noProof="0" dirty="0" smtClean="0"/>
              <a:t>Lai pievienotu attēlu, noklikšķiniet uz ikonas</a:t>
            </a:r>
            <a:endParaRPr lang="en-US" noProof="0" dirty="0"/>
          </a:p>
        </p:txBody>
      </p:sp>
      <p:sp>
        <p:nvSpPr>
          <p:cNvPr id="4" name="Teksta vietturis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lv-LV" smtClean="0"/>
              <a:t>Noklikšķiniet, lai rediģētu šablona teksta stilus</a:t>
            </a:r>
          </a:p>
        </p:txBody>
      </p:sp>
      <p:sp>
        <p:nvSpPr>
          <p:cNvPr id="5" name="Datuma vietturis 7"/>
          <p:cNvSpPr>
            <a:spLocks noGrp="1"/>
          </p:cNvSpPr>
          <p:nvPr>
            <p:ph type="dt" sz="half" idx="10"/>
          </p:nvPr>
        </p:nvSpPr>
        <p:spPr/>
        <p:txBody>
          <a:bodyPr/>
          <a:lstStyle>
            <a:lvl1pPr>
              <a:defRPr/>
            </a:lvl1pPr>
          </a:lstStyle>
          <a:p>
            <a:pPr>
              <a:defRPr/>
            </a:pPr>
            <a:fld id="{AAD73346-1A77-47A0-9D4D-741E037EEF1E}" type="datetimeFigureOut">
              <a:rPr lang="lv-LV"/>
              <a:pPr>
                <a:defRPr/>
              </a:pPr>
              <a:t>20.02.2017</a:t>
            </a:fld>
            <a:endParaRPr lang="lv-LV" dirty="0"/>
          </a:p>
        </p:txBody>
      </p:sp>
      <p:sp>
        <p:nvSpPr>
          <p:cNvPr id="6" name="Slaida numura vietturis 8"/>
          <p:cNvSpPr>
            <a:spLocks noGrp="1"/>
          </p:cNvSpPr>
          <p:nvPr>
            <p:ph type="sldNum" sz="quarter" idx="11"/>
          </p:nvPr>
        </p:nvSpPr>
        <p:spPr/>
        <p:txBody>
          <a:bodyPr/>
          <a:lstStyle>
            <a:lvl1pPr>
              <a:defRPr/>
            </a:lvl1pPr>
          </a:lstStyle>
          <a:p>
            <a:pPr>
              <a:defRPr/>
            </a:pPr>
            <a:fld id="{6F9E255C-3DF0-469C-A0CE-85D6EBDF0970}" type="slidenum">
              <a:rPr lang="lv-LV"/>
              <a:pPr>
                <a:defRPr/>
              </a:pPr>
              <a:t>‹#›</a:t>
            </a:fld>
            <a:endParaRPr lang="lv-LV" dirty="0"/>
          </a:p>
        </p:txBody>
      </p:sp>
      <p:sp>
        <p:nvSpPr>
          <p:cNvPr id="7" name="Kājenes vietturis 9"/>
          <p:cNvSpPr>
            <a:spLocks noGrp="1"/>
          </p:cNvSpPr>
          <p:nvPr>
            <p:ph type="ftr" sz="quarter" idx="12"/>
          </p:nvPr>
        </p:nvSpPr>
        <p:spPr/>
        <p:txBody>
          <a:bodyPr/>
          <a:lstStyle>
            <a:lvl1pPr>
              <a:defRPr/>
            </a:lvl1pPr>
          </a:lstStyle>
          <a:p>
            <a:pPr>
              <a:defRPr/>
            </a:pPr>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ksta vietturis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smtClean="0"/>
          </a:p>
        </p:txBody>
      </p:sp>
      <p:sp>
        <p:nvSpPr>
          <p:cNvPr id="24" name="Datuma vietturis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ACAE9D28-77B5-4867-9326-0EAFA3A0F4EA}" type="datetimeFigureOut">
              <a:rPr lang="lv-LV"/>
              <a:pPr>
                <a:defRPr/>
              </a:pPr>
              <a:t>20.02.2017</a:t>
            </a:fld>
            <a:endParaRPr lang="lv-LV" dirty="0"/>
          </a:p>
        </p:txBody>
      </p:sp>
      <p:sp>
        <p:nvSpPr>
          <p:cNvPr id="10" name="Kājenes vietturis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dirty="0">
                <a:solidFill>
                  <a:schemeClr val="tx2"/>
                </a:solidFill>
                <a:latin typeface="+mn-lt"/>
              </a:defRPr>
            </a:lvl1pPr>
          </a:lstStyle>
          <a:p>
            <a:pPr>
              <a:defRPr/>
            </a:pPr>
            <a:endParaRPr lang="lv-LV"/>
          </a:p>
        </p:txBody>
      </p:sp>
      <p:sp>
        <p:nvSpPr>
          <p:cNvPr id="22" name="Slaida numura vietturis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9959D4B7-49EE-4F0E-A49C-F9B51766191C}" type="slidenum">
              <a:rPr lang="lv-LV"/>
              <a:pPr>
                <a:defRPr/>
              </a:pPr>
              <a:t>‹#›</a:t>
            </a:fld>
            <a:endParaRPr lang="lv-LV" dirty="0"/>
          </a:p>
        </p:txBody>
      </p:sp>
      <p:sp>
        <p:nvSpPr>
          <p:cNvPr id="5" name="Virsraksta viettur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lv-LV" smtClean="0"/>
              <a:t>Rediģēt šablona virsraksta stilu</a:t>
            </a:r>
            <a:endParaRPr lang="en-US"/>
          </a:p>
        </p:txBody>
      </p:sp>
    </p:spTree>
  </p:cSld>
  <p:clrMap bg1="dk1" tx1="lt1" bg2="dk2" tx2="lt2" accent1="accent1" accent2="accent2" accent3="accent3" accent4="accent4" accent5="accent5" accent6="accent6" hlink="hlink" folHlink="folHlink"/>
  <p:sldLayoutIdLst>
    <p:sldLayoutId id="2147483732" r:id="rId1"/>
    <p:sldLayoutId id="2147483726" r:id="rId2"/>
    <p:sldLayoutId id="2147483733" r:id="rId3"/>
    <p:sldLayoutId id="2147483727" r:id="rId4"/>
    <p:sldLayoutId id="2147483734" r:id="rId5"/>
    <p:sldLayoutId id="2147483728" r:id="rId6"/>
    <p:sldLayoutId id="2147483729" r:id="rId7"/>
    <p:sldLayoutId id="2147483735" r:id="rId8"/>
    <p:sldLayoutId id="2147483736" r:id="rId9"/>
    <p:sldLayoutId id="2147483730" r:id="rId10"/>
    <p:sldLayoutId id="2147483731"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vetciems@inbox.lv"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lv.wikipedia.org/wiki/R%C4%ABga" TargetMode="External"/><Relationship Id="rId3" Type="http://schemas.openxmlformats.org/officeDocument/2006/relationships/hyperlink" Target="http://lv.wikipedia.org/wiki/Salacgr%C4%ABvas_novads" TargetMode="External"/><Relationship Id="rId7" Type="http://schemas.openxmlformats.org/officeDocument/2006/relationships/hyperlink" Target="http://lv.wikipedia.org/wiki/Salacgr%C4%ABv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lv.wikipedia.org/wiki/A1" TargetMode="External"/><Relationship Id="rId5" Type="http://schemas.openxmlformats.org/officeDocument/2006/relationships/hyperlink" Target="http://lv.wikipedia.org/wiki/Sv%C4%93tupe" TargetMode="External"/><Relationship Id="rId4" Type="http://schemas.openxmlformats.org/officeDocument/2006/relationships/hyperlink" Target="http://lv.wikipedia.org/wiki/Salacgr%C4%ABvas_pagasts" TargetMode="External"/><Relationship Id="rId9" Type="http://schemas.openxmlformats.org/officeDocument/2006/relationships/hyperlink" Target="mailto:dacei.vilemsonei@inbox.l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Microsoft_Office_PowerPoint_Slide1.sldx"/></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7560840" cy="1615827"/>
          </a:xfrm>
          <a:prstGeom prst="rect">
            <a:avLst/>
          </a:prstGeom>
          <a:noFill/>
        </p:spPr>
        <p:txBody>
          <a:bodyPr wrap="square" rtlCol="0">
            <a:spAutoFit/>
          </a:bodyPr>
          <a:lstStyle/>
          <a:p>
            <a:pPr algn="ctr">
              <a:lnSpc>
                <a:spcPct val="150000"/>
              </a:lnSpc>
            </a:pPr>
            <a:r>
              <a:rPr lang="lv-LV" b="1" dirty="0" smtClean="0"/>
              <a:t>ESIET SVEICINĀTI </a:t>
            </a:r>
            <a:br>
              <a:rPr lang="lv-LV" b="1" dirty="0" smtClean="0"/>
            </a:br>
            <a:r>
              <a:rPr lang="lv-LV" b="1" dirty="0" smtClean="0"/>
              <a:t>Salacgrīvas PII “Vilnītis“ </a:t>
            </a:r>
            <a:r>
              <a:rPr lang="lv-LV" b="1" dirty="0" err="1" smtClean="0">
                <a:latin typeface="Arial Black" pitchFamily="34" charset="0"/>
              </a:rPr>
              <a:t>Svētciem</a:t>
            </a:r>
            <a:r>
              <a:rPr lang="lv-LV" b="1" dirty="0" err="1" smtClean="0"/>
              <a:t>a</a:t>
            </a:r>
            <a:r>
              <a:rPr lang="lv-LV" b="1" dirty="0" smtClean="0"/>
              <a:t> filiāles PowerPoint</a:t>
            </a:r>
          </a:p>
          <a:p>
            <a:pPr algn="ctr">
              <a:lnSpc>
                <a:spcPct val="150000"/>
              </a:lnSpc>
            </a:pPr>
            <a:r>
              <a:rPr lang="lv-LV" b="1" dirty="0" smtClean="0"/>
              <a:t>LAPĀ!</a:t>
            </a:r>
          </a:p>
          <a:p>
            <a:pPr algn="ctr"/>
            <a:endParaRPr lang="lv-LV" dirty="0"/>
          </a:p>
        </p:txBody>
      </p:sp>
      <p:sp>
        <p:nvSpPr>
          <p:cNvPr id="3" name="TextBox 2"/>
          <p:cNvSpPr txBox="1"/>
          <p:nvPr/>
        </p:nvSpPr>
        <p:spPr>
          <a:xfrm>
            <a:off x="899592" y="1988840"/>
            <a:ext cx="7521843" cy="1477328"/>
          </a:xfrm>
          <a:prstGeom prst="rect">
            <a:avLst/>
          </a:prstGeom>
          <a:noFill/>
        </p:spPr>
        <p:txBody>
          <a:bodyPr wrap="square" rtlCol="0">
            <a:spAutoFit/>
          </a:bodyPr>
          <a:lstStyle/>
          <a:p>
            <a:pPr algn="ctr"/>
            <a:r>
              <a:rPr lang="lv-LV" b="1" dirty="0" smtClean="0"/>
              <a:t>Šis mazais cilvēks man ir uzticēts</a:t>
            </a:r>
            <a:br>
              <a:rPr lang="lv-LV" b="1" dirty="0" smtClean="0"/>
            </a:br>
            <a:r>
              <a:rPr lang="lv-LV" b="1" dirty="0" smtClean="0"/>
              <a:t>Ak, kāda liela dabas uzticība!</a:t>
            </a:r>
            <a:br>
              <a:rPr lang="lv-LV" b="1" dirty="0" smtClean="0"/>
            </a:br>
            <a:r>
              <a:rPr lang="lv-LV" b="1" dirty="0" smtClean="0"/>
              <a:t>Tik tiešām - katrs bērniņš piedzimst svēts-</a:t>
            </a:r>
            <a:br>
              <a:rPr lang="lv-LV" b="1" dirty="0" smtClean="0"/>
            </a:br>
            <a:r>
              <a:rPr lang="lv-LV" b="1" dirty="0" smtClean="0"/>
              <a:t>Balts zirņa zieds - nevienas melnas strīpas.</a:t>
            </a:r>
            <a:br>
              <a:rPr lang="lv-LV" b="1" dirty="0" smtClean="0"/>
            </a:br>
            <a:r>
              <a:rPr lang="lv-LV" b="1" dirty="0" smtClean="0"/>
              <a:t>                                                                 /Ā. </a:t>
            </a:r>
            <a:r>
              <a:rPr lang="lv-LV" b="1" dirty="0" err="1" smtClean="0"/>
              <a:t>Elksne</a:t>
            </a:r>
            <a:r>
              <a:rPr lang="lv-LV" b="1" dirty="0" smtClean="0"/>
              <a:t>/</a:t>
            </a:r>
            <a:endParaRPr lang="lv-LV" dirty="0"/>
          </a:p>
        </p:txBody>
      </p:sp>
      <p:sp>
        <p:nvSpPr>
          <p:cNvPr id="4" name="TextBox 3"/>
          <p:cNvSpPr txBox="1"/>
          <p:nvPr/>
        </p:nvSpPr>
        <p:spPr>
          <a:xfrm>
            <a:off x="827584" y="4293096"/>
            <a:ext cx="7560840" cy="2308324"/>
          </a:xfrm>
          <a:prstGeom prst="rect">
            <a:avLst/>
          </a:prstGeom>
          <a:noFill/>
        </p:spPr>
        <p:txBody>
          <a:bodyPr wrap="square" rtlCol="0">
            <a:spAutoFit/>
          </a:bodyPr>
          <a:lstStyle/>
          <a:p>
            <a:r>
              <a:rPr lang="lv-LV" dirty="0" smtClean="0"/>
              <a:t>Iestādes darba laiks : no 7.30 līdz 17.30 (katru darba dienu)</a:t>
            </a:r>
          </a:p>
          <a:p>
            <a:r>
              <a:rPr lang="lv-LV" b="1" i="1" dirty="0" smtClean="0">
                <a:solidFill>
                  <a:srgbClr val="FFFF00"/>
                </a:solidFill>
                <a:latin typeface="Arial Black" pitchFamily="34" charset="0"/>
              </a:rPr>
              <a:t>Atrodamies: Dārza iela 26,</a:t>
            </a:r>
          </a:p>
          <a:p>
            <a:r>
              <a:rPr lang="lv-LV" b="1" i="1" dirty="0" smtClean="0">
                <a:solidFill>
                  <a:srgbClr val="FFFF00"/>
                </a:solidFill>
                <a:latin typeface="Arial Black" pitchFamily="34" charset="0"/>
              </a:rPr>
              <a:t> Salacgrīvas pagasts, LV - 4033</a:t>
            </a:r>
          </a:p>
          <a:p>
            <a:r>
              <a:rPr lang="lv-LV" b="1" i="1" dirty="0" smtClean="0">
                <a:solidFill>
                  <a:srgbClr val="FFFF00"/>
                </a:solidFill>
                <a:latin typeface="Arial Black" pitchFamily="34" charset="0"/>
              </a:rPr>
              <a:t>Tālrunis 64071701 </a:t>
            </a:r>
          </a:p>
          <a:p>
            <a:r>
              <a:rPr lang="lv-LV" b="1" i="1" dirty="0" smtClean="0">
                <a:solidFill>
                  <a:srgbClr val="FFFF00"/>
                </a:solidFill>
                <a:latin typeface="Arial Black" pitchFamily="34" charset="0"/>
              </a:rPr>
              <a:t>e-pasts: </a:t>
            </a:r>
            <a:r>
              <a:rPr lang="lv-LV" b="1" i="1" dirty="0" smtClean="0">
                <a:solidFill>
                  <a:srgbClr val="7153A1"/>
                </a:solidFill>
                <a:latin typeface="Arial Black" pitchFamily="34" charset="0"/>
                <a:hlinkClick r:id="rId2"/>
              </a:rPr>
              <a:t>svetciems@inbox.lv</a:t>
            </a:r>
            <a:endParaRPr lang="lv-LV" b="1" i="1" dirty="0" smtClean="0">
              <a:solidFill>
                <a:srgbClr val="7153A1"/>
              </a:solidFill>
              <a:latin typeface="Arial Black" pitchFamily="34" charset="0"/>
            </a:endParaRPr>
          </a:p>
          <a:p>
            <a:r>
              <a:rPr lang="lv-LV" dirty="0" smtClean="0"/>
              <a:t/>
            </a:r>
            <a:br>
              <a:rPr lang="lv-LV" dirty="0" smtClean="0"/>
            </a:br>
            <a:r>
              <a:rPr lang="lv-LV" dirty="0" smtClean="0"/>
              <a:t>Apmācības valoda</a:t>
            </a:r>
            <a:r>
              <a:rPr lang="lv-LV" b="1" dirty="0" smtClean="0"/>
              <a:t> : latviešu</a:t>
            </a:r>
            <a:endParaRPr lang="lv-LV" dirty="0" smtClean="0"/>
          </a:p>
          <a:p>
            <a:endParaRPr lang="lv-LV"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32656"/>
            <a:ext cx="8726383" cy="7171194"/>
          </a:xfrm>
          <a:prstGeom prst="rect">
            <a:avLst/>
          </a:prstGeom>
          <a:noFill/>
        </p:spPr>
        <p:txBody>
          <a:bodyPr wrap="square" rtlCol="0">
            <a:spAutoFit/>
          </a:bodyPr>
          <a:lstStyle/>
          <a:p>
            <a:r>
              <a:rPr lang="lv-LV" sz="2800" i="1" dirty="0" smtClean="0"/>
              <a:t>Veiksmīgi esam startējuši projektu konkursos:</a:t>
            </a:r>
          </a:p>
          <a:p>
            <a:pPr>
              <a:buFont typeface="Arial" pitchFamily="34" charset="0"/>
              <a:buChar char="•"/>
            </a:pPr>
            <a:endParaRPr lang="lv-LV" i="1" dirty="0" smtClean="0"/>
          </a:p>
          <a:p>
            <a:pPr>
              <a:buFont typeface="Arial" pitchFamily="34" charset="0"/>
              <a:buChar char="•"/>
            </a:pPr>
            <a:r>
              <a:rPr lang="lv-LV" dirty="0" smtClean="0"/>
              <a:t> sadarbībā ar vecākiem, iesaistījāmies </a:t>
            </a:r>
            <a:r>
              <a:rPr lang="lv-LV" b="1" dirty="0" smtClean="0"/>
              <a:t>makulatūras</a:t>
            </a:r>
            <a:r>
              <a:rPr lang="lv-LV" dirty="0" smtClean="0"/>
              <a:t> vākšanas </a:t>
            </a:r>
            <a:r>
              <a:rPr lang="lv-LV" b="1" dirty="0" smtClean="0"/>
              <a:t>konkursā</a:t>
            </a:r>
            <a:r>
              <a:rPr lang="lv-LV" dirty="0" smtClean="0"/>
              <a:t> “Tīrai Latvijai!”, “Zaļā josta” sadarbībā ar Valsts izglītības satura centru, AS “Latvijas valsts meži</a:t>
            </a:r>
            <a:r>
              <a:rPr lang="lv-LV" dirty="0" smtClean="0"/>
              <a:t>” </a:t>
            </a:r>
            <a:r>
              <a:rPr lang="lv-LV" sz="1100" dirty="0" smtClean="0"/>
              <a:t>(2014.g.).</a:t>
            </a:r>
            <a:endParaRPr lang="lv-LV" sz="1100" dirty="0" smtClean="0"/>
          </a:p>
          <a:p>
            <a:endParaRPr lang="lv-LV" dirty="0" smtClean="0"/>
          </a:p>
          <a:p>
            <a:endParaRPr lang="lv-LV" dirty="0" smtClean="0"/>
          </a:p>
          <a:p>
            <a:endParaRPr lang="lv-LV" dirty="0" smtClean="0"/>
          </a:p>
          <a:p>
            <a:endParaRPr lang="lv-LV" dirty="0" smtClean="0"/>
          </a:p>
          <a:p>
            <a:endParaRPr lang="lv-LV" dirty="0" smtClean="0"/>
          </a:p>
          <a:p>
            <a:endParaRPr lang="lv-LV" dirty="0" smtClean="0"/>
          </a:p>
          <a:p>
            <a:endParaRPr lang="lv-LV" dirty="0" smtClean="0"/>
          </a:p>
          <a:p>
            <a:endParaRPr lang="lv-LV" dirty="0" smtClean="0"/>
          </a:p>
          <a:p>
            <a:endParaRPr lang="lv-LV" dirty="0" smtClean="0"/>
          </a:p>
          <a:p>
            <a:endParaRPr lang="lv-LV" dirty="0" smtClean="0"/>
          </a:p>
          <a:p>
            <a:endParaRPr lang="lv-LV" dirty="0" smtClean="0"/>
          </a:p>
          <a:p>
            <a:endParaRPr lang="lv-LV" dirty="0" smtClean="0"/>
          </a:p>
          <a:p>
            <a:endParaRPr lang="lv-LV" dirty="0" smtClean="0"/>
          </a:p>
          <a:p>
            <a:endParaRPr lang="lv-LV" dirty="0" smtClean="0"/>
          </a:p>
          <a:p>
            <a:endParaRPr lang="lv-LV" dirty="0" smtClean="0"/>
          </a:p>
          <a:p>
            <a:endParaRPr lang="lv-LV" dirty="0" smtClean="0"/>
          </a:p>
          <a:p>
            <a:r>
              <a:rPr lang="lv-LV" dirty="0" smtClean="0"/>
              <a:t> </a:t>
            </a:r>
            <a:endParaRPr lang="lv-LV" sz="1400" dirty="0" smtClean="0"/>
          </a:p>
          <a:p>
            <a:endParaRPr lang="lv-LV" dirty="0" smtClean="0"/>
          </a:p>
          <a:p>
            <a:endParaRPr lang="lv-LV" dirty="0" smtClean="0"/>
          </a:p>
          <a:p>
            <a:pPr>
              <a:buFont typeface="Arial" pitchFamily="34" charset="0"/>
              <a:buChar char="•"/>
            </a:pPr>
            <a:r>
              <a:rPr lang="lv-LV" dirty="0" smtClean="0"/>
              <a:t> </a:t>
            </a:r>
            <a:endParaRPr lang="lv-LV" dirty="0"/>
          </a:p>
        </p:txBody>
      </p:sp>
      <p:pic>
        <p:nvPicPr>
          <p:cNvPr id="25601" name="Picture 1" descr="D:\Kaspars\Downloads\DSC09279.jpg"/>
          <p:cNvPicPr>
            <a:picLocks noChangeAspect="1" noChangeArrowheads="1"/>
          </p:cNvPicPr>
          <p:nvPr/>
        </p:nvPicPr>
        <p:blipFill>
          <a:blip r:embed="rId3" cstate="print"/>
          <a:srcRect/>
          <a:stretch>
            <a:fillRect/>
          </a:stretch>
        </p:blipFill>
        <p:spPr bwMode="auto">
          <a:xfrm>
            <a:off x="5004048" y="2060848"/>
            <a:ext cx="3635896" cy="2726922"/>
          </a:xfrm>
          <a:prstGeom prst="rect">
            <a:avLst/>
          </a:prstGeom>
          <a:noFill/>
        </p:spPr>
      </p:pic>
      <p:pic>
        <p:nvPicPr>
          <p:cNvPr id="25602" name="Picture 2" descr="D:\Kaspars\Downloads\DSC09158.jpg"/>
          <p:cNvPicPr>
            <a:picLocks noChangeAspect="1" noChangeArrowheads="1"/>
          </p:cNvPicPr>
          <p:nvPr/>
        </p:nvPicPr>
        <p:blipFill>
          <a:blip r:embed="rId4" cstate="print"/>
          <a:srcRect/>
          <a:stretch>
            <a:fillRect/>
          </a:stretch>
        </p:blipFill>
        <p:spPr bwMode="auto">
          <a:xfrm>
            <a:off x="323528" y="3266982"/>
            <a:ext cx="4464496" cy="334837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p:cNvSpPr/>
          <p:nvPr/>
        </p:nvSpPr>
        <p:spPr>
          <a:xfrm>
            <a:off x="323528" y="260648"/>
            <a:ext cx="8568952" cy="984885"/>
          </a:xfrm>
          <a:prstGeom prst="rect">
            <a:avLst/>
          </a:prstGeom>
        </p:spPr>
        <p:txBody>
          <a:bodyPr wrap="square">
            <a:spAutoFit/>
          </a:bodyPr>
          <a:lstStyle/>
          <a:p>
            <a:pPr>
              <a:buFont typeface="Arial" pitchFamily="34" charset="0"/>
              <a:buChar char="•"/>
            </a:pPr>
            <a:endParaRPr lang="lv-LV" dirty="0" smtClean="0"/>
          </a:p>
          <a:p>
            <a:pPr>
              <a:buFont typeface="Arial" pitchFamily="34" charset="0"/>
              <a:buChar char="•"/>
            </a:pPr>
            <a:r>
              <a:rPr lang="lv-LV" sz="2000" dirty="0" smtClean="0"/>
              <a:t>piedalījāmies Latvijas mēroga ,,Zaļās jostas’’ bateriju vākšanas konkursā:</a:t>
            </a:r>
          </a:p>
          <a:p>
            <a:r>
              <a:rPr lang="lv-LV" sz="2000" dirty="0" smtClean="0"/>
              <a:t> - ,,Tīrai Latvijai’’  </a:t>
            </a:r>
            <a:r>
              <a:rPr lang="lv-LV" sz="1400" dirty="0" smtClean="0"/>
              <a:t>kopvērtējumā -</a:t>
            </a:r>
            <a:r>
              <a:rPr lang="lv-LV" sz="1400" dirty="0" smtClean="0"/>
              <a:t>1.vieta </a:t>
            </a:r>
            <a:r>
              <a:rPr lang="lv-LV" sz="1100" dirty="0" smtClean="0"/>
              <a:t>(2016.g.).</a:t>
            </a:r>
            <a:endParaRPr lang="lv-LV" sz="1100" dirty="0" smtClean="0"/>
          </a:p>
        </p:txBody>
      </p:sp>
      <p:pic>
        <p:nvPicPr>
          <p:cNvPr id="4" name="Attēls 3" descr="D:\Kaspars\Downloads\martinsavots_2015-1683.jpg"/>
          <p:cNvPicPr/>
          <p:nvPr/>
        </p:nvPicPr>
        <p:blipFill>
          <a:blip r:embed="rId2" cstate="print"/>
          <a:srcRect/>
          <a:stretch>
            <a:fillRect/>
          </a:stretch>
        </p:blipFill>
        <p:spPr bwMode="auto">
          <a:xfrm>
            <a:off x="395536" y="1340768"/>
            <a:ext cx="4000402" cy="2668116"/>
          </a:xfrm>
          <a:prstGeom prst="rect">
            <a:avLst/>
          </a:prstGeom>
          <a:noFill/>
          <a:ln w="9525">
            <a:noFill/>
            <a:miter lim="800000"/>
            <a:headEnd/>
            <a:tailEnd/>
          </a:ln>
        </p:spPr>
      </p:pic>
      <p:pic>
        <p:nvPicPr>
          <p:cNvPr id="5" name="Attēls 4" descr="D:\Kaspars\Downloads\vvv.jpg"/>
          <p:cNvPicPr/>
          <p:nvPr/>
        </p:nvPicPr>
        <p:blipFill>
          <a:blip r:embed="rId3" cstate="print"/>
          <a:srcRect/>
          <a:stretch>
            <a:fillRect/>
          </a:stretch>
        </p:blipFill>
        <p:spPr bwMode="auto">
          <a:xfrm>
            <a:off x="4499992" y="3429000"/>
            <a:ext cx="4464496"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395536" y="260648"/>
            <a:ext cx="8424936" cy="1477328"/>
          </a:xfrm>
          <a:prstGeom prst="rect">
            <a:avLst/>
          </a:prstGeom>
        </p:spPr>
        <p:txBody>
          <a:bodyPr wrap="square">
            <a:spAutoFit/>
          </a:bodyPr>
          <a:lstStyle/>
          <a:p>
            <a:endParaRPr lang="lv-LV" sz="1400" dirty="0" smtClean="0"/>
          </a:p>
          <a:p>
            <a:pPr>
              <a:buFont typeface="Arial" pitchFamily="34" charset="0"/>
              <a:buChar char="•"/>
            </a:pPr>
            <a:r>
              <a:rPr lang="lv-LV" dirty="0" smtClean="0"/>
              <a:t> </a:t>
            </a:r>
            <a:r>
              <a:rPr lang="lv-LV" sz="2000" dirty="0" smtClean="0"/>
              <a:t>mobilitātes nedēļas ietvaros “Diena bez auto” Snīpīši un Snīpji pēdoja un ripoja uz bērnudārzu</a:t>
            </a:r>
          </a:p>
          <a:p>
            <a:endParaRPr lang="lv-LV" dirty="0" smtClean="0"/>
          </a:p>
          <a:p>
            <a:pPr>
              <a:buFont typeface="Arial" pitchFamily="34" charset="0"/>
              <a:buChar char="•"/>
            </a:pPr>
            <a:endParaRPr lang="lv-LV" dirty="0" smtClean="0"/>
          </a:p>
        </p:txBody>
      </p:sp>
      <p:sp>
        <p:nvSpPr>
          <p:cNvPr id="48130" name="AutoShape 2" descr="Attēls var ietvert: viens vai vairāki cilvēki, cilvēki izjādes velosipēdi, āra un dab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48131" name="Picture 3" descr="D:\Kaspars\Downloads\14322631_10153785837657097_1352972458652305510_n.jpg"/>
          <p:cNvPicPr>
            <a:picLocks noChangeAspect="1" noChangeArrowheads="1"/>
          </p:cNvPicPr>
          <p:nvPr/>
        </p:nvPicPr>
        <p:blipFill>
          <a:blip r:embed="rId2" cstate="print"/>
          <a:srcRect/>
          <a:stretch>
            <a:fillRect/>
          </a:stretch>
        </p:blipFill>
        <p:spPr bwMode="auto">
          <a:xfrm>
            <a:off x="323528" y="1916832"/>
            <a:ext cx="4200467" cy="3150350"/>
          </a:xfrm>
          <a:prstGeom prst="rect">
            <a:avLst/>
          </a:prstGeom>
          <a:noFill/>
        </p:spPr>
      </p:pic>
      <p:pic>
        <p:nvPicPr>
          <p:cNvPr id="48132" name="Picture 4" descr="D:\Kaspars\Downloads\14291909_10153785837622097_4015119973326630525_n.jpg"/>
          <p:cNvPicPr>
            <a:picLocks noChangeAspect="1" noChangeArrowheads="1"/>
          </p:cNvPicPr>
          <p:nvPr/>
        </p:nvPicPr>
        <p:blipFill>
          <a:blip r:embed="rId3" cstate="print"/>
          <a:srcRect/>
          <a:stretch>
            <a:fillRect/>
          </a:stretch>
        </p:blipFill>
        <p:spPr bwMode="auto">
          <a:xfrm>
            <a:off x="4355976" y="1196752"/>
            <a:ext cx="4139952" cy="3104964"/>
          </a:xfrm>
          <a:prstGeom prst="rect">
            <a:avLst/>
          </a:prstGeom>
          <a:noFill/>
        </p:spPr>
      </p:pic>
      <p:pic>
        <p:nvPicPr>
          <p:cNvPr id="48133" name="Picture 5" descr="D:\Kaspars\Downloads\14368767_10153790767147097_2566275738702162935_n.jpg"/>
          <p:cNvPicPr>
            <a:picLocks noChangeAspect="1" noChangeArrowheads="1"/>
          </p:cNvPicPr>
          <p:nvPr/>
        </p:nvPicPr>
        <p:blipFill>
          <a:blip r:embed="rId4" cstate="print"/>
          <a:srcRect/>
          <a:stretch>
            <a:fillRect/>
          </a:stretch>
        </p:blipFill>
        <p:spPr bwMode="auto">
          <a:xfrm>
            <a:off x="3995936" y="4149080"/>
            <a:ext cx="4026024" cy="226463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251520" y="332656"/>
            <a:ext cx="8640960" cy="707886"/>
          </a:xfrm>
          <a:prstGeom prst="rect">
            <a:avLst/>
          </a:prstGeom>
        </p:spPr>
        <p:txBody>
          <a:bodyPr wrap="square">
            <a:spAutoFit/>
          </a:bodyPr>
          <a:lstStyle/>
          <a:p>
            <a:pPr>
              <a:buFont typeface="Arial" pitchFamily="34" charset="0"/>
              <a:buChar char="•"/>
            </a:pPr>
            <a:r>
              <a:rPr lang="lv-LV" sz="2000" dirty="0" smtClean="0"/>
              <a:t>piedalījāmies AS DROGAS korporatīvās sociālās atbildības projektā- Nr.1 PROJEKTS par roku mazgāšanu.</a:t>
            </a:r>
          </a:p>
        </p:txBody>
      </p:sp>
      <p:pic>
        <p:nvPicPr>
          <p:cNvPr id="47106" name="Picture 2" descr="Rīgas 225. pirmsskolas izglītības iestāde"/>
          <p:cNvPicPr>
            <a:picLocks noChangeAspect="1" noChangeArrowheads="1"/>
          </p:cNvPicPr>
          <p:nvPr/>
        </p:nvPicPr>
        <p:blipFill>
          <a:blip r:embed="rId2" cstate="print"/>
          <a:srcRect/>
          <a:stretch>
            <a:fillRect/>
          </a:stretch>
        </p:blipFill>
        <p:spPr bwMode="auto">
          <a:xfrm>
            <a:off x="251520" y="1124745"/>
            <a:ext cx="4032448" cy="2629858"/>
          </a:xfrm>
          <a:prstGeom prst="rect">
            <a:avLst/>
          </a:prstGeom>
          <a:noFill/>
        </p:spPr>
      </p:pic>
      <p:pic>
        <p:nvPicPr>
          <p:cNvPr id="47108" name="Picture 4" descr="http://www.mazgarokas.lv/cache/images/2145842996/581730244f232_3487269300.jpg"/>
          <p:cNvPicPr>
            <a:picLocks noChangeAspect="1" noChangeArrowheads="1"/>
          </p:cNvPicPr>
          <p:nvPr/>
        </p:nvPicPr>
        <p:blipFill>
          <a:blip r:embed="rId3" cstate="print"/>
          <a:srcRect/>
          <a:stretch>
            <a:fillRect/>
          </a:stretch>
        </p:blipFill>
        <p:spPr bwMode="auto">
          <a:xfrm>
            <a:off x="4572000" y="1124744"/>
            <a:ext cx="4320480" cy="2607478"/>
          </a:xfrm>
          <a:prstGeom prst="rect">
            <a:avLst/>
          </a:prstGeom>
          <a:noFill/>
        </p:spPr>
      </p:pic>
      <p:pic>
        <p:nvPicPr>
          <p:cNvPr id="47110" name="Picture 6" descr="http://www.mazgarokas.lv/cache/images/2145842996/5817302507c15_3457805187.jpg"/>
          <p:cNvPicPr>
            <a:picLocks noChangeAspect="1" noChangeArrowheads="1"/>
          </p:cNvPicPr>
          <p:nvPr/>
        </p:nvPicPr>
        <p:blipFill>
          <a:blip r:embed="rId4" cstate="print"/>
          <a:srcRect/>
          <a:stretch>
            <a:fillRect/>
          </a:stretch>
        </p:blipFill>
        <p:spPr bwMode="auto">
          <a:xfrm>
            <a:off x="4499992" y="3933056"/>
            <a:ext cx="4437517" cy="2496104"/>
          </a:xfrm>
          <a:prstGeom prst="rect">
            <a:avLst/>
          </a:prstGeom>
          <a:noFill/>
        </p:spPr>
      </p:pic>
      <p:pic>
        <p:nvPicPr>
          <p:cNvPr id="47112" name="Picture 8" descr="http://www.mazgarokas.lv/cache/images/2145842996/58173024a7614_3457805187.jpg"/>
          <p:cNvPicPr>
            <a:picLocks noChangeAspect="1" noChangeArrowheads="1"/>
          </p:cNvPicPr>
          <p:nvPr/>
        </p:nvPicPr>
        <p:blipFill>
          <a:blip r:embed="rId5" cstate="print"/>
          <a:srcRect/>
          <a:stretch>
            <a:fillRect/>
          </a:stretch>
        </p:blipFill>
        <p:spPr bwMode="auto">
          <a:xfrm>
            <a:off x="110997" y="3933056"/>
            <a:ext cx="4352483" cy="24482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395536" y="260648"/>
            <a:ext cx="8640960" cy="677108"/>
          </a:xfrm>
          <a:prstGeom prst="rect">
            <a:avLst/>
          </a:prstGeom>
        </p:spPr>
        <p:txBody>
          <a:bodyPr wrap="square">
            <a:spAutoFit/>
          </a:bodyPr>
          <a:lstStyle/>
          <a:p>
            <a:pPr>
              <a:buFont typeface="Arial" pitchFamily="34" charset="0"/>
              <a:buChar char="•"/>
            </a:pPr>
            <a:endParaRPr lang="lv-LV" dirty="0" smtClean="0"/>
          </a:p>
          <a:p>
            <a:pPr lvl="0">
              <a:buFont typeface="Arial" pitchFamily="34" charset="0"/>
              <a:buChar char="•"/>
            </a:pPr>
            <a:r>
              <a:rPr lang="lv-LV" i="1" dirty="0" smtClean="0"/>
              <a:t> </a:t>
            </a:r>
            <a:r>
              <a:rPr lang="lv-LV" sz="2000" i="1" dirty="0" smtClean="0"/>
              <a:t>piedalāmies aizraujošā lasīšanas piedzīvojumā „Bērnu Žūrija”</a:t>
            </a:r>
            <a:endParaRPr lang="lv-LV" sz="2000" dirty="0"/>
          </a:p>
        </p:txBody>
      </p:sp>
      <p:pic>
        <p:nvPicPr>
          <p:cNvPr id="37890" name="Picture 2" descr="D:\Kaspars\Downloads\IMG_2330.jpg"/>
          <p:cNvPicPr>
            <a:picLocks noChangeAspect="1" noChangeArrowheads="1"/>
          </p:cNvPicPr>
          <p:nvPr/>
        </p:nvPicPr>
        <p:blipFill>
          <a:blip r:embed="rId2" cstate="print"/>
          <a:srcRect/>
          <a:stretch>
            <a:fillRect/>
          </a:stretch>
        </p:blipFill>
        <p:spPr bwMode="auto">
          <a:xfrm>
            <a:off x="5346086" y="1916832"/>
            <a:ext cx="3309832" cy="4413109"/>
          </a:xfrm>
          <a:prstGeom prst="rect">
            <a:avLst/>
          </a:prstGeom>
          <a:noFill/>
        </p:spPr>
      </p:pic>
      <p:pic>
        <p:nvPicPr>
          <p:cNvPr id="37891" name="Picture 3" descr="D:\Kaspars\Downloads\IMG_2320.jpg"/>
          <p:cNvPicPr>
            <a:picLocks noChangeAspect="1" noChangeArrowheads="1"/>
          </p:cNvPicPr>
          <p:nvPr/>
        </p:nvPicPr>
        <p:blipFill>
          <a:blip r:embed="rId3" cstate="print"/>
          <a:srcRect/>
          <a:stretch>
            <a:fillRect/>
          </a:stretch>
        </p:blipFill>
        <p:spPr bwMode="auto">
          <a:xfrm>
            <a:off x="539552" y="1196752"/>
            <a:ext cx="3435846" cy="45811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323528" y="404665"/>
            <a:ext cx="8352928" cy="3847207"/>
          </a:xfrm>
          <a:prstGeom prst="rect">
            <a:avLst/>
          </a:prstGeom>
        </p:spPr>
        <p:txBody>
          <a:bodyPr wrap="square">
            <a:spAutoFit/>
          </a:bodyPr>
          <a:lstStyle/>
          <a:p>
            <a:endParaRPr lang="lv-LV" dirty="0" smtClean="0"/>
          </a:p>
          <a:p>
            <a:r>
              <a:rPr lang="lv-LV" sz="2800" dirty="0" smtClean="0"/>
              <a:t>Mūsu iestādei ir izveidojusies laba sadarbība </a:t>
            </a:r>
          </a:p>
          <a:p>
            <a:endParaRPr lang="lv-LV" dirty="0" smtClean="0"/>
          </a:p>
          <a:p>
            <a:pPr>
              <a:buFont typeface="Arial" pitchFamily="34" charset="0"/>
              <a:buChar char="•"/>
            </a:pPr>
            <a:r>
              <a:rPr lang="lv-LV" dirty="0" smtClean="0"/>
              <a:t> ar bērnu vecākiem, vecvecākiem, no kuriem esam saņēmuši daudz atzinīgu vārdu par iestādes mērogā organizētajiem kopīgajiem pasākumiem: </a:t>
            </a:r>
          </a:p>
          <a:p>
            <a:pPr>
              <a:buFont typeface="Wingdings" pitchFamily="2" charset="2"/>
              <a:buChar char="Ø"/>
            </a:pPr>
            <a:r>
              <a:rPr lang="lv-LV" dirty="0" smtClean="0"/>
              <a:t>	Ģimeņu dienu, Tēvu dienu, Vecmāmiņu,  1.septembri-Zinību dienu, 	Miķeļdienas tirgiem. Organizējām vecāku nedēļas, kuras laikā vecāki 	pastāsta, parāda un iesaista bērnus, savu profesiju pārstāvjus 	vadītās  	nodarbībās. u.c., kas ir kļuvuši par mūsu iestādes tradīciju.</a:t>
            </a:r>
          </a:p>
          <a:p>
            <a:endParaRPr lang="lv-LV" dirty="0" smtClean="0"/>
          </a:p>
          <a:p>
            <a:pPr>
              <a:buFont typeface="Arial" pitchFamily="34" charset="0"/>
              <a:buChar char="•"/>
            </a:pPr>
            <a:r>
              <a:rPr lang="lv-LV" dirty="0" smtClean="0"/>
              <a:t> </a:t>
            </a:r>
          </a:p>
          <a:p>
            <a:pPr>
              <a:buFont typeface="Arial" pitchFamily="34" charset="0"/>
              <a:buChar char="•"/>
            </a:pPr>
            <a:endParaRPr lang="lv-LV" dirty="0" smtClean="0"/>
          </a:p>
          <a:p>
            <a:pPr>
              <a:buFont typeface="Arial" pitchFamily="34" charset="0"/>
              <a:buChar char="•"/>
            </a:pPr>
            <a:endParaRPr lang="lv-LV" dirty="0"/>
          </a:p>
        </p:txBody>
      </p:sp>
      <p:pic>
        <p:nvPicPr>
          <p:cNvPr id="3" name="Picture 2" descr="D:\Kaspars\Downloads\DSCF4840.jpg"/>
          <p:cNvPicPr>
            <a:picLocks noChangeAspect="1" noChangeArrowheads="1"/>
          </p:cNvPicPr>
          <p:nvPr/>
        </p:nvPicPr>
        <p:blipFill>
          <a:blip r:embed="rId2" cstate="print"/>
          <a:srcRect/>
          <a:stretch>
            <a:fillRect/>
          </a:stretch>
        </p:blipFill>
        <p:spPr bwMode="auto">
          <a:xfrm>
            <a:off x="5004048" y="3212976"/>
            <a:ext cx="3779912" cy="2126201"/>
          </a:xfrm>
          <a:prstGeom prst="rect">
            <a:avLst/>
          </a:prstGeom>
          <a:noFill/>
        </p:spPr>
      </p:pic>
      <p:pic>
        <p:nvPicPr>
          <p:cNvPr id="23553" name="Picture 1" descr="D:\Kaspars\My Pictures\Beernu daarzs Sveciems\SVETCIEMA BERNU PARG\14203279_10153768080372097_4426315009456525223_n.jpg"/>
          <p:cNvPicPr>
            <a:picLocks noChangeAspect="1" noChangeArrowheads="1"/>
          </p:cNvPicPr>
          <p:nvPr/>
        </p:nvPicPr>
        <p:blipFill>
          <a:blip r:embed="rId3" cstate="print"/>
          <a:srcRect/>
          <a:stretch>
            <a:fillRect/>
          </a:stretch>
        </p:blipFill>
        <p:spPr bwMode="auto">
          <a:xfrm>
            <a:off x="299524" y="3212976"/>
            <a:ext cx="4596003" cy="344700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Kaspars\Desktop\IMG_2299.JPG"/>
          <p:cNvPicPr>
            <a:picLocks noChangeAspect="1" noChangeArrowheads="1"/>
          </p:cNvPicPr>
          <p:nvPr/>
        </p:nvPicPr>
        <p:blipFill>
          <a:blip r:embed="rId2" cstate="print"/>
          <a:srcRect/>
          <a:stretch>
            <a:fillRect/>
          </a:stretch>
        </p:blipFill>
        <p:spPr bwMode="auto">
          <a:xfrm>
            <a:off x="4499992" y="188640"/>
            <a:ext cx="4283968" cy="3212976"/>
          </a:xfrm>
          <a:prstGeom prst="rect">
            <a:avLst/>
          </a:prstGeom>
          <a:noFill/>
        </p:spPr>
      </p:pic>
      <p:pic>
        <p:nvPicPr>
          <p:cNvPr id="61443" name="Picture 3" descr="D:\Kaspars\Desktop\IMG_2119.JPG"/>
          <p:cNvPicPr>
            <a:picLocks noChangeAspect="1" noChangeArrowheads="1"/>
          </p:cNvPicPr>
          <p:nvPr/>
        </p:nvPicPr>
        <p:blipFill>
          <a:blip r:embed="rId3" cstate="print"/>
          <a:srcRect/>
          <a:stretch>
            <a:fillRect/>
          </a:stretch>
        </p:blipFill>
        <p:spPr bwMode="auto">
          <a:xfrm>
            <a:off x="251520" y="332656"/>
            <a:ext cx="4032448" cy="3024336"/>
          </a:xfrm>
          <a:prstGeom prst="rect">
            <a:avLst/>
          </a:prstGeom>
          <a:noFill/>
        </p:spPr>
      </p:pic>
      <p:pic>
        <p:nvPicPr>
          <p:cNvPr id="61444" name="Picture 4" descr="D:\Kaspars\Desktop\IMG_2136.JPG"/>
          <p:cNvPicPr>
            <a:picLocks noChangeAspect="1" noChangeArrowheads="1"/>
          </p:cNvPicPr>
          <p:nvPr/>
        </p:nvPicPr>
        <p:blipFill>
          <a:blip r:embed="rId4" cstate="print"/>
          <a:srcRect/>
          <a:stretch>
            <a:fillRect/>
          </a:stretch>
        </p:blipFill>
        <p:spPr bwMode="auto">
          <a:xfrm>
            <a:off x="251520" y="3429000"/>
            <a:ext cx="4104456" cy="3078342"/>
          </a:xfrm>
          <a:prstGeom prst="rect">
            <a:avLst/>
          </a:prstGeom>
          <a:noFill/>
        </p:spPr>
      </p:pic>
      <p:pic>
        <p:nvPicPr>
          <p:cNvPr id="61445" name="Picture 5" descr="D:\Kaspars\Desktop\IMG_2138.JPG"/>
          <p:cNvPicPr>
            <a:picLocks noChangeAspect="1" noChangeArrowheads="1"/>
          </p:cNvPicPr>
          <p:nvPr/>
        </p:nvPicPr>
        <p:blipFill>
          <a:blip r:embed="rId5" cstate="print"/>
          <a:srcRect/>
          <a:stretch>
            <a:fillRect/>
          </a:stretch>
        </p:blipFill>
        <p:spPr bwMode="auto">
          <a:xfrm>
            <a:off x="5397556" y="3501008"/>
            <a:ext cx="2268252" cy="302433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323528" y="332656"/>
            <a:ext cx="8568952" cy="369332"/>
          </a:xfrm>
          <a:prstGeom prst="rect">
            <a:avLst/>
          </a:prstGeom>
        </p:spPr>
        <p:txBody>
          <a:bodyPr wrap="square">
            <a:spAutoFit/>
          </a:bodyPr>
          <a:lstStyle/>
          <a:p>
            <a:pPr>
              <a:buFont typeface="Arial" pitchFamily="34" charset="0"/>
              <a:buChar char="•"/>
            </a:pPr>
            <a:r>
              <a:rPr lang="lv-LV" i="1" dirty="0" smtClean="0"/>
              <a:t>ar dabas izglītības centra „Ziemeļvidzeme” vadītāju Intu Somu.</a:t>
            </a:r>
            <a:endParaRPr lang="lv-LV" dirty="0" smtClean="0"/>
          </a:p>
        </p:txBody>
      </p:sp>
      <p:pic>
        <p:nvPicPr>
          <p:cNvPr id="59394" name="Picture 2" descr="DSC03043.JPG"/>
          <p:cNvPicPr>
            <a:picLocks noChangeAspect="1" noChangeArrowheads="1"/>
          </p:cNvPicPr>
          <p:nvPr/>
        </p:nvPicPr>
        <p:blipFill>
          <a:blip r:embed="rId2" cstate="print"/>
          <a:srcRect/>
          <a:stretch>
            <a:fillRect/>
          </a:stretch>
        </p:blipFill>
        <p:spPr bwMode="auto">
          <a:xfrm>
            <a:off x="323529" y="1412775"/>
            <a:ext cx="8472940" cy="476602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323528" y="188640"/>
            <a:ext cx="8352928" cy="646331"/>
          </a:xfrm>
          <a:prstGeom prst="rect">
            <a:avLst/>
          </a:prstGeom>
        </p:spPr>
        <p:txBody>
          <a:bodyPr wrap="square">
            <a:spAutoFit/>
          </a:bodyPr>
          <a:lstStyle/>
          <a:p>
            <a:pPr>
              <a:buFont typeface="Arial" pitchFamily="34" charset="0"/>
              <a:buChar char="•"/>
            </a:pPr>
            <a:r>
              <a:rPr lang="lv-LV" dirty="0" smtClean="0"/>
              <a:t>ar </a:t>
            </a:r>
            <a:r>
              <a:rPr lang="lv-LV" dirty="0" err="1" smtClean="0"/>
              <a:t>Svēciema</a:t>
            </a:r>
            <a:r>
              <a:rPr lang="lv-LV" dirty="0" smtClean="0"/>
              <a:t> bibliotēkas bērnu nodaļu, apmeklējam tematiskās  bibliotēkas stundas, grāmatu izstādes, organizējam tikšanās ar bibliotēkas pārstāvjiem.</a:t>
            </a:r>
          </a:p>
        </p:txBody>
      </p:sp>
      <p:pic>
        <p:nvPicPr>
          <p:cNvPr id="60418" name="Picture 2" descr="D:\Kaspars\Downloads\DSCF7882.jpg"/>
          <p:cNvPicPr>
            <a:picLocks noChangeAspect="1" noChangeArrowheads="1"/>
          </p:cNvPicPr>
          <p:nvPr/>
        </p:nvPicPr>
        <p:blipFill>
          <a:blip r:embed="rId3" cstate="print"/>
          <a:srcRect/>
          <a:stretch>
            <a:fillRect/>
          </a:stretch>
        </p:blipFill>
        <p:spPr bwMode="auto">
          <a:xfrm>
            <a:off x="4067944" y="908720"/>
            <a:ext cx="4864539" cy="2736304"/>
          </a:xfrm>
          <a:prstGeom prst="rect">
            <a:avLst/>
          </a:prstGeom>
          <a:noFill/>
        </p:spPr>
      </p:pic>
      <p:pic>
        <p:nvPicPr>
          <p:cNvPr id="47106" name="Picture 2" descr="Attēlu rezultāti vaicājumam “Svētciema bibliotēka”"/>
          <p:cNvPicPr>
            <a:picLocks noChangeAspect="1" noChangeArrowheads="1"/>
          </p:cNvPicPr>
          <p:nvPr/>
        </p:nvPicPr>
        <p:blipFill>
          <a:blip r:embed="rId4" cstate="print"/>
          <a:srcRect/>
          <a:stretch>
            <a:fillRect/>
          </a:stretch>
        </p:blipFill>
        <p:spPr bwMode="auto">
          <a:xfrm>
            <a:off x="179512" y="3645024"/>
            <a:ext cx="4067605" cy="305070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D:\Kaspars\Downloads\DSCF9516.jpg"/>
          <p:cNvPicPr>
            <a:picLocks noChangeAspect="1" noChangeArrowheads="1"/>
          </p:cNvPicPr>
          <p:nvPr/>
        </p:nvPicPr>
        <p:blipFill>
          <a:blip r:embed="rId2" cstate="print"/>
          <a:srcRect/>
          <a:stretch>
            <a:fillRect/>
          </a:stretch>
        </p:blipFill>
        <p:spPr bwMode="auto">
          <a:xfrm>
            <a:off x="3635896" y="3501008"/>
            <a:ext cx="5212071" cy="2931790"/>
          </a:xfrm>
          <a:prstGeom prst="rect">
            <a:avLst/>
          </a:prstGeom>
          <a:noFill/>
        </p:spPr>
      </p:pic>
      <p:sp>
        <p:nvSpPr>
          <p:cNvPr id="4" name="TextBox 3"/>
          <p:cNvSpPr txBox="1"/>
          <p:nvPr/>
        </p:nvSpPr>
        <p:spPr>
          <a:xfrm>
            <a:off x="251520" y="188640"/>
            <a:ext cx="8937521" cy="646331"/>
          </a:xfrm>
          <a:prstGeom prst="rect">
            <a:avLst/>
          </a:prstGeom>
          <a:noFill/>
        </p:spPr>
        <p:txBody>
          <a:bodyPr wrap="square" rtlCol="0">
            <a:spAutoFit/>
          </a:bodyPr>
          <a:lstStyle/>
          <a:p>
            <a:r>
              <a:rPr lang="lv-LV" b="1" dirty="0" smtClean="0"/>
              <a:t>Iestādes darbības laikā mums izveidojušās dažādas brīnišķīgas tradīcijas,</a:t>
            </a:r>
          </a:p>
          <a:p>
            <a:r>
              <a:rPr lang="lv-LV" b="1" dirty="0" smtClean="0"/>
              <a:t> kuras mūsu kolektīvs gādīgi "audzina un lolo".</a:t>
            </a:r>
            <a:endParaRPr lang="lv-LV" dirty="0"/>
          </a:p>
        </p:txBody>
      </p:sp>
      <p:pic>
        <p:nvPicPr>
          <p:cNvPr id="21506" name="Picture 2" descr="D:\Kaspars\My Pictures\Beernu daarzs Sveciems\SVETCIEMA BERNU PARG\DSCF9499.jpg"/>
          <p:cNvPicPr>
            <a:picLocks noChangeAspect="1" noChangeArrowheads="1"/>
          </p:cNvPicPr>
          <p:nvPr/>
        </p:nvPicPr>
        <p:blipFill>
          <a:blip r:embed="rId3" cstate="print"/>
          <a:srcRect/>
          <a:stretch>
            <a:fillRect/>
          </a:stretch>
        </p:blipFill>
        <p:spPr bwMode="auto">
          <a:xfrm>
            <a:off x="395536" y="836712"/>
            <a:ext cx="4572000" cy="25717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179388" y="260350"/>
            <a:ext cx="8640762" cy="6555641"/>
          </a:xfrm>
          <a:prstGeom prst="rect">
            <a:avLst/>
          </a:prstGeom>
        </p:spPr>
        <p:txBody>
          <a:bodyPr wrap="square">
            <a:spAutoFit/>
          </a:bodyPr>
          <a:lstStyle/>
          <a:p>
            <a:pPr algn="just"/>
            <a:endParaRPr lang="lv-LV" sz="2000" b="1" i="1" dirty="0" smtClean="0">
              <a:solidFill>
                <a:srgbClr val="7C354D"/>
              </a:solidFill>
              <a:latin typeface="Arial" pitchFamily="34" charset="0"/>
              <a:cs typeface="Arial" pitchFamily="34" charset="0"/>
            </a:endParaRPr>
          </a:p>
          <a:p>
            <a:pPr algn="just"/>
            <a:r>
              <a:rPr lang="lv-LV" sz="2000" b="1" i="1" dirty="0" smtClean="0">
                <a:latin typeface="Arial" pitchFamily="34" charset="0"/>
                <a:cs typeface="Arial" pitchFamily="34" charset="0"/>
              </a:rPr>
              <a:t>Salacgrīvas </a:t>
            </a:r>
            <a:r>
              <a:rPr lang="lv-LV" sz="2000" b="1" i="1" dirty="0">
                <a:latin typeface="Arial" pitchFamily="34" charset="0"/>
                <a:cs typeface="Arial" pitchFamily="34" charset="0"/>
              </a:rPr>
              <a:t>pirmsskolas izglītības iestādes „Vilnītis” </a:t>
            </a:r>
            <a:r>
              <a:rPr lang="lv-LV" sz="2000" b="1" i="1" dirty="0" err="1" smtClean="0">
                <a:latin typeface="Arial" pitchFamily="34" charset="0"/>
                <a:cs typeface="Arial" pitchFamily="34" charset="0"/>
              </a:rPr>
              <a:t>Svētciema</a:t>
            </a:r>
            <a:r>
              <a:rPr lang="lv-LV" sz="2000" b="1" i="1" dirty="0" smtClean="0">
                <a:latin typeface="Arial" pitchFamily="34" charset="0"/>
                <a:cs typeface="Arial" pitchFamily="34" charset="0"/>
              </a:rPr>
              <a:t> </a:t>
            </a:r>
            <a:r>
              <a:rPr lang="lv-LV" sz="2000" b="1" i="1" dirty="0">
                <a:latin typeface="Arial" pitchFamily="34" charset="0"/>
                <a:cs typeface="Arial" pitchFamily="34" charset="0"/>
              </a:rPr>
              <a:t>filiāle. Tā atrodas </a:t>
            </a:r>
            <a:r>
              <a:rPr lang="lv-LV" sz="2000" b="1" i="1" u="sng" dirty="0">
                <a:latin typeface="Arial" pitchFamily="34" charset="0"/>
                <a:cs typeface="Arial" pitchFamily="34" charset="0"/>
                <a:hlinkClick r:id="rId3" tooltip="Salacgrīvas novads"/>
              </a:rPr>
              <a:t>Salacgrīvas novada</a:t>
            </a:r>
            <a:r>
              <a:rPr lang="lv-LV" sz="2000" b="1" i="1" dirty="0">
                <a:latin typeface="Arial" pitchFamily="34" charset="0"/>
                <a:cs typeface="Arial" pitchFamily="34" charset="0"/>
              </a:rPr>
              <a:t> </a:t>
            </a:r>
            <a:r>
              <a:rPr lang="lv-LV" sz="2000" b="1" i="1" u="sng" dirty="0">
                <a:latin typeface="Arial" pitchFamily="34" charset="0"/>
                <a:cs typeface="Arial" pitchFamily="34" charset="0"/>
                <a:hlinkClick r:id="rId4" tooltip="Salacgrīvas pagasts"/>
              </a:rPr>
              <a:t>Salacgrīvas pagastā</a:t>
            </a:r>
            <a:r>
              <a:rPr lang="lv-LV" sz="2000" b="1" i="1" dirty="0">
                <a:latin typeface="Arial" pitchFamily="34" charset="0"/>
                <a:cs typeface="Arial" pitchFamily="34" charset="0"/>
              </a:rPr>
              <a:t>, izvietojusies </a:t>
            </a:r>
            <a:r>
              <a:rPr lang="lv-LV" sz="2000" b="1" i="1" u="sng" dirty="0">
                <a:latin typeface="Arial" pitchFamily="34" charset="0"/>
                <a:cs typeface="Arial" pitchFamily="34" charset="0"/>
                <a:hlinkClick r:id="rId5" tooltip="Svētupe"/>
              </a:rPr>
              <a:t>Svētupes</a:t>
            </a:r>
            <a:r>
              <a:rPr lang="lv-LV" sz="2000" b="1" i="1" dirty="0">
                <a:latin typeface="Arial" pitchFamily="34" charset="0"/>
                <a:cs typeface="Arial" pitchFamily="34" charset="0"/>
              </a:rPr>
              <a:t> krastos pie autoceļa </a:t>
            </a:r>
            <a:r>
              <a:rPr lang="lv-LV" sz="2000" b="1" i="1" u="sng" dirty="0">
                <a:latin typeface="Arial" pitchFamily="34" charset="0"/>
                <a:cs typeface="Arial" pitchFamily="34" charset="0"/>
                <a:hlinkClick r:id="rId6" tooltip="A1"/>
              </a:rPr>
              <a:t>A1</a:t>
            </a:r>
            <a:r>
              <a:rPr lang="lv-LV" sz="2000" b="1" i="1" dirty="0">
                <a:latin typeface="Arial" pitchFamily="34" charset="0"/>
                <a:cs typeface="Arial" pitchFamily="34" charset="0"/>
              </a:rPr>
              <a:t> 6,5 km no pagasta un novada centra </a:t>
            </a:r>
            <a:r>
              <a:rPr lang="lv-LV" sz="2000" b="1" i="1" u="sng" dirty="0">
                <a:latin typeface="Arial" pitchFamily="34" charset="0"/>
                <a:cs typeface="Arial" pitchFamily="34" charset="0"/>
                <a:hlinkClick r:id="rId7" tooltip="Salacgrīva"/>
              </a:rPr>
              <a:t>Salacgrīvas</a:t>
            </a:r>
            <a:r>
              <a:rPr lang="lv-LV" sz="2000" b="1" i="1" dirty="0">
                <a:latin typeface="Arial" pitchFamily="34" charset="0"/>
                <a:cs typeface="Arial" pitchFamily="34" charset="0"/>
              </a:rPr>
              <a:t> un 95 km no </a:t>
            </a:r>
            <a:r>
              <a:rPr lang="lv-LV" sz="2000" b="1" i="1" u="sng" dirty="0">
                <a:latin typeface="Arial" pitchFamily="34" charset="0"/>
                <a:cs typeface="Arial" pitchFamily="34" charset="0"/>
                <a:hlinkClick r:id="rId8" tooltip="Rīga"/>
              </a:rPr>
              <a:t>Rīgas</a:t>
            </a:r>
            <a:r>
              <a:rPr lang="lv-LV" sz="2000" b="1" i="1" dirty="0">
                <a:latin typeface="Arial" pitchFamily="34" charset="0"/>
                <a:cs typeface="Arial" pitchFamily="34" charset="0"/>
              </a:rPr>
              <a:t>.</a:t>
            </a:r>
          </a:p>
          <a:p>
            <a:pPr algn="just"/>
            <a:r>
              <a:rPr lang="lv-LV" sz="2000" b="1" i="1" dirty="0">
                <a:solidFill>
                  <a:schemeClr val="tx2">
                    <a:lumMod val="90000"/>
                  </a:schemeClr>
                </a:solidFill>
                <a:latin typeface="Arial" pitchFamily="34" charset="0"/>
                <a:cs typeface="Arial" pitchFamily="34" charset="0"/>
              </a:rPr>
              <a:t>Pirmsskolā ir divas jaukta vecuma grupas: </a:t>
            </a:r>
            <a:endParaRPr lang="lv-LV" sz="2000" b="1" i="1" dirty="0" smtClean="0">
              <a:solidFill>
                <a:schemeClr val="tx2">
                  <a:lumMod val="90000"/>
                </a:schemeClr>
              </a:solidFill>
              <a:latin typeface="Arial" pitchFamily="34" charset="0"/>
              <a:cs typeface="Arial" pitchFamily="34" charset="0"/>
            </a:endParaRPr>
          </a:p>
          <a:p>
            <a:pPr lvl="1" algn="just">
              <a:lnSpc>
                <a:spcPct val="150000"/>
              </a:lnSpc>
              <a:buFont typeface="Wingdings" pitchFamily="2" charset="2"/>
              <a:buChar char="ü"/>
            </a:pPr>
            <a:r>
              <a:rPr lang="lv-LV" sz="2000" b="1" i="1" dirty="0" smtClean="0">
                <a:solidFill>
                  <a:schemeClr val="tx2">
                    <a:lumMod val="90000"/>
                  </a:schemeClr>
                </a:solidFill>
                <a:latin typeface="Arial" pitchFamily="34" charset="0"/>
                <a:cs typeface="Arial" pitchFamily="34" charset="0"/>
              </a:rPr>
              <a:t>I </a:t>
            </a:r>
            <a:r>
              <a:rPr lang="lv-LV" sz="2000" b="1" i="1" dirty="0">
                <a:solidFill>
                  <a:schemeClr val="tx2">
                    <a:lumMod val="90000"/>
                  </a:schemeClr>
                </a:solidFill>
                <a:latin typeface="Arial" pitchFamily="34" charset="0"/>
                <a:cs typeface="Arial" pitchFamily="34" charset="0"/>
              </a:rPr>
              <a:t>jaunākā/ vidējā grupa (1.5-4g.)  „Snīpīši”  un </a:t>
            </a:r>
            <a:endParaRPr lang="lv-LV" sz="2000" b="1" i="1" dirty="0" smtClean="0">
              <a:solidFill>
                <a:schemeClr val="tx2">
                  <a:lumMod val="90000"/>
                </a:schemeClr>
              </a:solidFill>
              <a:latin typeface="Arial" pitchFamily="34" charset="0"/>
              <a:cs typeface="Arial" pitchFamily="34" charset="0"/>
            </a:endParaRPr>
          </a:p>
          <a:p>
            <a:pPr lvl="1" algn="just">
              <a:lnSpc>
                <a:spcPct val="150000"/>
              </a:lnSpc>
              <a:buFont typeface="Wingdings" pitchFamily="2" charset="2"/>
              <a:buChar char="ü"/>
            </a:pPr>
            <a:r>
              <a:rPr lang="lv-LV" sz="2000" b="1" i="1" dirty="0" smtClean="0">
                <a:solidFill>
                  <a:schemeClr val="tx2">
                    <a:lumMod val="90000"/>
                  </a:schemeClr>
                </a:solidFill>
                <a:latin typeface="Arial" pitchFamily="34" charset="0"/>
                <a:cs typeface="Arial" pitchFamily="34" charset="0"/>
              </a:rPr>
              <a:t>vecākā</a:t>
            </a:r>
            <a:r>
              <a:rPr lang="lv-LV" sz="2000" b="1" i="1" dirty="0">
                <a:solidFill>
                  <a:schemeClr val="tx2">
                    <a:lumMod val="90000"/>
                  </a:schemeClr>
                </a:solidFill>
                <a:latin typeface="Arial" pitchFamily="34" charset="0"/>
                <a:cs typeface="Arial" pitchFamily="34" charset="0"/>
              </a:rPr>
              <a:t>/ sagatavošanas grupa (5-7g.) „Snīpji”. </a:t>
            </a:r>
            <a:endParaRPr lang="lv-LV" sz="2000" b="1" i="1" dirty="0" smtClean="0">
              <a:solidFill>
                <a:schemeClr val="tx2">
                  <a:lumMod val="90000"/>
                </a:schemeClr>
              </a:solidFill>
              <a:latin typeface="Arial" pitchFamily="34" charset="0"/>
              <a:cs typeface="Arial" pitchFamily="34" charset="0"/>
            </a:endParaRPr>
          </a:p>
          <a:p>
            <a:pPr algn="just"/>
            <a:r>
              <a:rPr lang="lv-LV" sz="2000" b="1" i="1" dirty="0" smtClean="0">
                <a:latin typeface="Arial" pitchFamily="34" charset="0"/>
                <a:cs typeface="Arial" pitchFamily="34" charset="0"/>
              </a:rPr>
              <a:t>Skolotājas </a:t>
            </a:r>
            <a:r>
              <a:rPr lang="lv-LV" sz="2000" b="1" i="1" dirty="0">
                <a:latin typeface="Arial" pitchFamily="34" charset="0"/>
                <a:cs typeface="Arial" pitchFamily="34" charset="0"/>
              </a:rPr>
              <a:t>esam </a:t>
            </a:r>
            <a:r>
              <a:rPr lang="lv-LV" sz="2000" b="1" i="1" dirty="0" smtClean="0">
                <a:latin typeface="Arial" pitchFamily="34" charset="0"/>
                <a:cs typeface="Arial" pitchFamily="34" charset="0"/>
              </a:rPr>
              <a:t>mīļas </a:t>
            </a:r>
            <a:r>
              <a:rPr lang="lv-LV" sz="2000" b="1" i="1" dirty="0">
                <a:latin typeface="Arial" pitchFamily="34" charset="0"/>
                <a:cs typeface="Arial" pitchFamily="34" charset="0"/>
              </a:rPr>
              <a:t>un darboties </a:t>
            </a:r>
            <a:r>
              <a:rPr lang="lv-LV" sz="2000" b="1" i="1" dirty="0" smtClean="0">
                <a:latin typeface="Arial" pitchFamily="34" charset="0"/>
                <a:cs typeface="Arial" pitchFamily="34" charset="0"/>
              </a:rPr>
              <a:t>gribošas, </a:t>
            </a:r>
            <a:r>
              <a:rPr lang="lv-LV" sz="2000" b="1" i="1" dirty="0">
                <a:latin typeface="Arial" pitchFamily="34" charset="0"/>
                <a:cs typeface="Arial" pitchFamily="34" charset="0"/>
              </a:rPr>
              <a:t>un </a:t>
            </a:r>
            <a:r>
              <a:rPr lang="lv-LV" sz="2000" b="1" i="1" dirty="0" smtClean="0">
                <a:latin typeface="Arial" pitchFamily="34" charset="0"/>
                <a:cs typeface="Arial" pitchFamily="34" charset="0"/>
              </a:rPr>
              <a:t>varošas.</a:t>
            </a:r>
            <a:endParaRPr lang="lv-LV" sz="2000" b="1" i="1" dirty="0">
              <a:latin typeface="Arial" pitchFamily="34" charset="0"/>
              <a:cs typeface="Arial" pitchFamily="34" charset="0"/>
            </a:endParaRPr>
          </a:p>
          <a:p>
            <a:pPr algn="just"/>
            <a:r>
              <a:rPr lang="lv-LV" sz="2000" b="1" i="1" dirty="0">
                <a:latin typeface="Arial" pitchFamily="34" charset="0"/>
                <a:cs typeface="Arial" pitchFamily="34" charset="0"/>
              </a:rPr>
              <a:t>PII  strādā </a:t>
            </a:r>
            <a:r>
              <a:rPr lang="lv-LV" sz="2000" b="1" i="1" dirty="0" smtClean="0">
                <a:latin typeface="Arial" pitchFamily="34" charset="0"/>
                <a:cs typeface="Arial" pitchFamily="34" charset="0"/>
              </a:rPr>
              <a:t>7 </a:t>
            </a:r>
            <a:r>
              <a:rPr lang="lv-LV" sz="2000" b="1" i="1" dirty="0">
                <a:latin typeface="Arial" pitchFamily="34" charset="0"/>
                <a:cs typeface="Arial" pitchFamily="34" charset="0"/>
              </a:rPr>
              <a:t>darbinieki, no tiem </a:t>
            </a:r>
            <a:r>
              <a:rPr lang="lv-LV" sz="2000" b="1" i="1" dirty="0" smtClean="0">
                <a:latin typeface="Arial" pitchFamily="34" charset="0"/>
                <a:cs typeface="Arial" pitchFamily="34" charset="0"/>
              </a:rPr>
              <a:t>3 </a:t>
            </a:r>
            <a:r>
              <a:rPr lang="lv-LV" sz="2000" b="1" i="1" dirty="0">
                <a:latin typeface="Arial" pitchFamily="34" charset="0"/>
                <a:cs typeface="Arial" pitchFamily="34" charset="0"/>
              </a:rPr>
              <a:t>kvalificētas pirmsskolas izglītības </a:t>
            </a:r>
            <a:r>
              <a:rPr lang="lv-LV" sz="2000" b="1" i="1" dirty="0" smtClean="0">
                <a:latin typeface="Arial" pitchFamily="34" charset="0"/>
                <a:cs typeface="Arial" pitchFamily="34" charset="0"/>
              </a:rPr>
              <a:t>skolotājas, </a:t>
            </a:r>
            <a:r>
              <a:rPr lang="lv-LV" sz="2000" b="1" i="1" dirty="0" smtClean="0">
                <a:latin typeface="Arial" pitchFamily="34" charset="0"/>
                <a:cs typeface="Arial" pitchFamily="34" charset="0"/>
              </a:rPr>
              <a:t>2</a:t>
            </a:r>
            <a:r>
              <a:rPr lang="lv-LV" sz="2000" b="1" i="1" dirty="0" smtClean="0">
                <a:latin typeface="Arial" pitchFamily="34" charset="0"/>
                <a:cs typeface="Arial" pitchFamily="34" charset="0"/>
              </a:rPr>
              <a:t> skolotāja palīdzes, </a:t>
            </a:r>
            <a:r>
              <a:rPr lang="lv-LV" sz="2000" b="1" i="1" dirty="0" smtClean="0"/>
              <a:t>muzikālā skolotāja un skolotāja logopēde</a:t>
            </a:r>
            <a:r>
              <a:rPr lang="lv-LV" sz="2000" b="1" i="1" dirty="0" smtClean="0">
                <a:latin typeface="Arial" pitchFamily="34" charset="0"/>
                <a:cs typeface="Arial" pitchFamily="34" charset="0"/>
              </a:rPr>
              <a:t>.</a:t>
            </a:r>
            <a:endParaRPr lang="lv-LV" sz="2000" b="1" i="1" dirty="0">
              <a:latin typeface="Arial" pitchFamily="34" charset="0"/>
              <a:cs typeface="Arial" pitchFamily="34" charset="0"/>
            </a:endParaRPr>
          </a:p>
          <a:p>
            <a:pPr algn="just"/>
            <a:r>
              <a:rPr lang="lv-LV" sz="2000" b="1" i="1" dirty="0">
                <a:latin typeface="Arial" pitchFamily="34" charset="0"/>
                <a:cs typeface="Arial" pitchFamily="34" charset="0"/>
              </a:rPr>
              <a:t>Iestādes vadītāja- </a:t>
            </a:r>
            <a:r>
              <a:rPr lang="lv-LV" sz="2000" b="1" i="1" dirty="0">
                <a:latin typeface="Arial" pitchFamily="34" charset="0"/>
                <a:cs typeface="Arial" pitchFamily="34" charset="0"/>
                <a:hlinkClick r:id="rId9"/>
              </a:rPr>
              <a:t>Dace Vilemsone</a:t>
            </a:r>
            <a:r>
              <a:rPr lang="lv-LV" sz="2000" b="1" i="1" dirty="0">
                <a:latin typeface="Arial" pitchFamily="34" charset="0"/>
                <a:cs typeface="Arial" pitchFamily="34" charset="0"/>
              </a:rPr>
              <a:t>.</a:t>
            </a:r>
          </a:p>
          <a:p>
            <a:pPr algn="just"/>
            <a:r>
              <a:rPr lang="lv-LV" sz="2000" b="1" i="1" dirty="0">
                <a:latin typeface="Arial" pitchFamily="34" charset="0"/>
                <a:cs typeface="Arial" pitchFamily="34" charset="0"/>
              </a:rPr>
              <a:t>Mācību vide grupā ir maksimāli tuvināta mājas apstākļiem, lai katrs bērns varētu atrast savu vietu, lai tiktu radīta drošības izjūta, uzticība, neatkarība. Grupa iekārtota  pa mācību centriem,  paredzot  brīvu laukumu, kurā bērni var  veikt fiziskas aktivitātes dienas laikā.  </a:t>
            </a:r>
          </a:p>
          <a:p>
            <a:pPr algn="just"/>
            <a:r>
              <a:rPr lang="lv-LV" sz="2000" b="1" i="1" dirty="0">
                <a:latin typeface="Arial" pitchFamily="34" charset="0"/>
                <a:cs typeface="Arial" pitchFamily="34" charset="0"/>
              </a:rPr>
              <a:t>Mūsu mērķis: sadarbībā ar vecākiem kvalitatīvi sagatavot bērnu pamatizglītības apguvei.</a:t>
            </a:r>
          </a:p>
          <a:p>
            <a:pPr algn="just"/>
            <a:r>
              <a:rPr lang="lv-LV" sz="2000" b="1" i="1" dirty="0">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Kaspars\Downloads\DSCF7379.jpg"/>
          <p:cNvPicPr>
            <a:picLocks noChangeAspect="1" noChangeArrowheads="1"/>
          </p:cNvPicPr>
          <p:nvPr/>
        </p:nvPicPr>
        <p:blipFill>
          <a:blip r:embed="rId2" cstate="print"/>
          <a:srcRect/>
          <a:stretch>
            <a:fillRect/>
          </a:stretch>
        </p:blipFill>
        <p:spPr bwMode="auto">
          <a:xfrm>
            <a:off x="3591384" y="260648"/>
            <a:ext cx="5120568" cy="2880320"/>
          </a:xfrm>
          <a:prstGeom prst="rect">
            <a:avLst/>
          </a:prstGeom>
          <a:noFill/>
        </p:spPr>
      </p:pic>
      <p:pic>
        <p:nvPicPr>
          <p:cNvPr id="37890" name="Picture 2" descr="D:\Kaspars\My Pictures\Beernu daarzs Sveciems\2012\DSC01519.jpg"/>
          <p:cNvPicPr>
            <a:picLocks noChangeAspect="1" noChangeArrowheads="1"/>
          </p:cNvPicPr>
          <p:nvPr/>
        </p:nvPicPr>
        <p:blipFill>
          <a:blip r:embed="rId3" cstate="print"/>
          <a:srcRect/>
          <a:stretch>
            <a:fillRect/>
          </a:stretch>
        </p:blipFill>
        <p:spPr bwMode="auto">
          <a:xfrm>
            <a:off x="251520" y="3140968"/>
            <a:ext cx="4512503" cy="33843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p:cNvSpPr/>
          <p:nvPr/>
        </p:nvSpPr>
        <p:spPr>
          <a:xfrm>
            <a:off x="-1" y="404664"/>
            <a:ext cx="8748465" cy="258532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lv-LV"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Bet par mūsu puncīšiem </a:t>
            </a:r>
          </a:p>
          <a:p>
            <a:pPr algn="ctr" fontAlgn="auto">
              <a:spcBef>
                <a:spcPts val="0"/>
              </a:spcBef>
              <a:spcAft>
                <a:spcPts val="0"/>
              </a:spcAft>
              <a:defRPr/>
            </a:pPr>
            <a:r>
              <a:rPr lang="lv-LV"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grupiņās gādā</a:t>
            </a:r>
          </a:p>
          <a:p>
            <a:pPr algn="ctr" fontAlgn="auto">
              <a:spcBef>
                <a:spcPts val="0"/>
              </a:spcBef>
              <a:spcAft>
                <a:spcPts val="0"/>
              </a:spcAft>
              <a:defRPr/>
            </a:pPr>
            <a:r>
              <a:rPr lang="lv-LV"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pavārīte </a:t>
            </a:r>
            <a:r>
              <a:rPr lang="lv-LV" sz="5400" b="1" i="1" dirty="0" err="1" smtClean="0">
                <a:ln w="11430"/>
                <a:solidFill>
                  <a:schemeClr val="accent3">
                    <a:lumMod val="60000"/>
                    <a:lumOff val="40000"/>
                  </a:schemeClr>
                </a:solidFill>
                <a:effectLst>
                  <a:outerShdw blurRad="50800" dist="39000" dir="5460000" algn="tl">
                    <a:srgbClr val="000000">
                      <a:alpha val="38000"/>
                    </a:srgbClr>
                  </a:outerShdw>
                </a:effectLst>
                <a:latin typeface="+mn-lt"/>
              </a:rPr>
              <a:t>VijaOzola</a:t>
            </a:r>
            <a:r>
              <a:rPr lang="lv-LV"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t>
            </a:r>
            <a:endParaRPr lang="lv-LV"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38914" name="Picture 2" descr="D:\Kaspars\Downloads\IMG_2317.jpg"/>
          <p:cNvPicPr>
            <a:picLocks noChangeAspect="1" noChangeArrowheads="1"/>
          </p:cNvPicPr>
          <p:nvPr/>
        </p:nvPicPr>
        <p:blipFill>
          <a:blip r:embed="rId2" cstate="print"/>
          <a:srcRect/>
          <a:stretch>
            <a:fillRect/>
          </a:stretch>
        </p:blipFill>
        <p:spPr bwMode="auto">
          <a:xfrm>
            <a:off x="2555776" y="2924944"/>
            <a:ext cx="2808312" cy="374441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6" descr="love_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8674" name="Taisnstūris 2"/>
          <p:cNvSpPr>
            <a:spLocks noChangeArrowheads="1"/>
          </p:cNvSpPr>
          <p:nvPr/>
        </p:nvSpPr>
        <p:spPr bwMode="auto">
          <a:xfrm>
            <a:off x="1042988" y="1268413"/>
            <a:ext cx="5815012" cy="5139869"/>
          </a:xfrm>
          <a:prstGeom prst="rect">
            <a:avLst/>
          </a:prstGeom>
          <a:noFill/>
          <a:ln w="9525">
            <a:noFill/>
            <a:miter lim="800000"/>
            <a:headEnd/>
            <a:tailEnd/>
          </a:ln>
        </p:spPr>
        <p:txBody>
          <a:bodyPr>
            <a:spAutoFit/>
          </a:bodyPr>
          <a:lstStyle/>
          <a:p>
            <a:endParaRPr lang="lv-LV" sz="4400" i="1" dirty="0">
              <a:solidFill>
                <a:srgbClr val="FCEA04"/>
              </a:solidFill>
              <a:latin typeface="Constantia" pitchFamily="18" charset="0"/>
            </a:endParaRPr>
          </a:p>
          <a:p>
            <a:endParaRPr lang="lv-LV" sz="4400" i="1" dirty="0">
              <a:solidFill>
                <a:srgbClr val="FCEA04"/>
              </a:solidFill>
              <a:latin typeface="Constantia" pitchFamily="18" charset="0"/>
            </a:endParaRPr>
          </a:p>
          <a:p>
            <a:endParaRPr lang="lv-LV" sz="4400" i="1" dirty="0">
              <a:solidFill>
                <a:srgbClr val="FCEA04"/>
              </a:solidFill>
              <a:latin typeface="Constantia" pitchFamily="18" charset="0"/>
            </a:endParaRPr>
          </a:p>
          <a:p>
            <a:endParaRPr lang="lv-LV" sz="4400" i="1" dirty="0">
              <a:solidFill>
                <a:srgbClr val="FCEA04"/>
              </a:solidFill>
              <a:latin typeface="Constantia" pitchFamily="18" charset="0"/>
            </a:endParaRPr>
          </a:p>
          <a:p>
            <a:endParaRPr lang="lv-LV" sz="4400" i="1" dirty="0">
              <a:solidFill>
                <a:srgbClr val="FCEA04"/>
              </a:solidFill>
              <a:latin typeface="Constantia" pitchFamily="18" charset="0"/>
            </a:endParaRPr>
          </a:p>
          <a:p>
            <a:endParaRPr lang="lv-LV" i="1" dirty="0">
              <a:solidFill>
                <a:srgbClr val="FCEA04"/>
              </a:solidFill>
              <a:latin typeface="Constantia" pitchFamily="18" charset="0"/>
            </a:endParaRPr>
          </a:p>
          <a:p>
            <a:endParaRPr lang="lv-LV" i="1" dirty="0">
              <a:solidFill>
                <a:srgbClr val="FCEA04"/>
              </a:solidFill>
              <a:latin typeface="Constantia" pitchFamily="18" charset="0"/>
            </a:endParaRPr>
          </a:p>
          <a:p>
            <a:endParaRPr lang="lv-LV" i="1" dirty="0">
              <a:solidFill>
                <a:srgbClr val="FCEA04"/>
              </a:solidFill>
              <a:latin typeface="Constantia" pitchFamily="18" charset="0"/>
            </a:endParaRPr>
          </a:p>
          <a:p>
            <a:endParaRPr lang="lv-LV" i="1" dirty="0">
              <a:solidFill>
                <a:srgbClr val="FCEA04"/>
              </a:solidFill>
              <a:latin typeface="Constantia" pitchFamily="18" charset="0"/>
            </a:endParaRPr>
          </a:p>
          <a:p>
            <a:endParaRPr lang="lv-LV" i="1" dirty="0">
              <a:solidFill>
                <a:srgbClr val="FCEA04"/>
              </a:solidFill>
              <a:latin typeface="Constantia" pitchFamily="18" charset="0"/>
            </a:endParaRPr>
          </a:p>
          <a:p>
            <a:endParaRPr lang="lv-LV" dirty="0">
              <a:latin typeface="Constantia" pitchFamily="18" charset="0"/>
            </a:endParaRPr>
          </a:p>
        </p:txBody>
      </p:sp>
      <p:sp>
        <p:nvSpPr>
          <p:cNvPr id="4" name="Taisnstūris 3"/>
          <p:cNvSpPr/>
          <p:nvPr/>
        </p:nvSpPr>
        <p:spPr>
          <a:xfrm>
            <a:off x="683568" y="836712"/>
            <a:ext cx="7200800" cy="304698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lv-LV" sz="4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Oldst TL" pitchFamily="18" charset="0"/>
              </a:rPr>
              <a:t>Uz tikšanos Salacgrīvas pirmsskolas izglītības</a:t>
            </a:r>
          </a:p>
          <a:p>
            <a:pPr fontAlgn="auto">
              <a:spcBef>
                <a:spcPts val="0"/>
              </a:spcBef>
              <a:spcAft>
                <a:spcPts val="0"/>
              </a:spcAft>
              <a:defRPr/>
            </a:pPr>
            <a:r>
              <a:rPr lang="lv-LV" sz="4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Oldst TL" pitchFamily="18" charset="0"/>
              </a:rPr>
              <a:t> iestādes „Vilnītis” filiālē Svētciems….. </a:t>
            </a:r>
            <a:endParaRPr lang="lv-LV" sz="4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Oldst TL"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a 1"/>
          <p:cNvGraphicFramePr>
            <a:graphicFrameLocks noGrp="1"/>
          </p:cNvGraphicFramePr>
          <p:nvPr/>
        </p:nvGraphicFramePr>
        <p:xfrm>
          <a:off x="251520" y="908720"/>
          <a:ext cx="8784976" cy="4896545"/>
        </p:xfrm>
        <a:graphic>
          <a:graphicData uri="http://schemas.openxmlformats.org/drawingml/2006/table">
            <a:tbl>
              <a:tblPr>
                <a:tableStyleId>{284E427A-3D55-4303-BF80-6455036E1DE7}</a:tableStyleId>
              </a:tblPr>
              <a:tblGrid>
                <a:gridCol w="1035046"/>
                <a:gridCol w="1658745"/>
                <a:gridCol w="1554681"/>
                <a:gridCol w="1315574"/>
                <a:gridCol w="1613539"/>
                <a:gridCol w="1607391"/>
              </a:tblGrid>
              <a:tr h="737987">
                <a:tc>
                  <a:txBody>
                    <a:bodyPr/>
                    <a:lstStyle/>
                    <a:p>
                      <a:pPr algn="just">
                        <a:lnSpc>
                          <a:spcPct val="150000"/>
                        </a:lnSpc>
                        <a:spcAft>
                          <a:spcPts val="0"/>
                        </a:spcAft>
                      </a:pPr>
                      <a:r>
                        <a:rPr lang="lv-LV" sz="1100" b="1" i="1" dirty="0">
                          <a:latin typeface="Arial Black" pitchFamily="34" charset="0"/>
                        </a:rPr>
                        <a:t>Dienas </a:t>
                      </a:r>
                      <a:r>
                        <a:rPr lang="lv-LV" sz="1100" b="1" i="1" dirty="0" smtClean="0">
                          <a:latin typeface="Arial Black" pitchFamily="34" charset="0"/>
                        </a:rPr>
                        <a:t>nodarbības</a:t>
                      </a:r>
                      <a:endParaRPr lang="lv-LV" sz="1200" b="1" i="1" dirty="0">
                        <a:latin typeface="Arial Black" pitchFamily="34" charset="0"/>
                        <a:ea typeface="Calibri"/>
                        <a:cs typeface="Times New Roman"/>
                      </a:endParaRPr>
                    </a:p>
                  </a:txBody>
                  <a:tcPr marL="68580" marR="68580" marT="0" marB="0"/>
                </a:tc>
                <a:tc>
                  <a:txBody>
                    <a:bodyPr/>
                    <a:lstStyle/>
                    <a:p>
                      <a:pPr algn="just">
                        <a:lnSpc>
                          <a:spcPct val="150000"/>
                        </a:lnSpc>
                        <a:spcAft>
                          <a:spcPts val="0"/>
                        </a:spcAft>
                      </a:pPr>
                      <a:r>
                        <a:rPr lang="lv-LV" sz="1100" b="1" i="1" dirty="0">
                          <a:latin typeface="Arial Black" pitchFamily="34" charset="0"/>
                        </a:rPr>
                        <a:t>Pirmdiena</a:t>
                      </a:r>
                      <a:endParaRPr lang="lv-LV" sz="1200" b="1" i="1" dirty="0">
                        <a:latin typeface="Arial Black" pitchFamily="34" charset="0"/>
                        <a:ea typeface="Calibri"/>
                        <a:cs typeface="Times New Roman"/>
                      </a:endParaRPr>
                    </a:p>
                  </a:txBody>
                  <a:tcPr marL="68580" marR="68580" marT="0" marB="0"/>
                </a:tc>
                <a:tc>
                  <a:txBody>
                    <a:bodyPr/>
                    <a:lstStyle/>
                    <a:p>
                      <a:pPr algn="just">
                        <a:lnSpc>
                          <a:spcPct val="150000"/>
                        </a:lnSpc>
                        <a:spcAft>
                          <a:spcPts val="0"/>
                        </a:spcAft>
                      </a:pPr>
                      <a:r>
                        <a:rPr lang="lv-LV" sz="1100" b="1" i="1" dirty="0">
                          <a:latin typeface="Arial Black" pitchFamily="34" charset="0"/>
                        </a:rPr>
                        <a:t>Otrdien</a:t>
                      </a:r>
                      <a:endParaRPr lang="lv-LV" sz="1200" b="1" i="1" dirty="0">
                        <a:latin typeface="Arial Black" pitchFamily="34" charset="0"/>
                        <a:ea typeface="Calibri"/>
                        <a:cs typeface="Times New Roman"/>
                      </a:endParaRPr>
                    </a:p>
                  </a:txBody>
                  <a:tcPr marL="68580" marR="68580" marT="0" marB="0"/>
                </a:tc>
                <a:tc>
                  <a:txBody>
                    <a:bodyPr/>
                    <a:lstStyle/>
                    <a:p>
                      <a:pPr algn="just">
                        <a:lnSpc>
                          <a:spcPct val="150000"/>
                        </a:lnSpc>
                        <a:spcAft>
                          <a:spcPts val="0"/>
                        </a:spcAft>
                      </a:pPr>
                      <a:r>
                        <a:rPr lang="lv-LV" sz="1100" b="1" i="1" dirty="0">
                          <a:latin typeface="Arial Black" pitchFamily="34" charset="0"/>
                        </a:rPr>
                        <a:t>Trešdiena</a:t>
                      </a:r>
                      <a:endParaRPr lang="lv-LV" sz="1200" b="1" i="1" dirty="0">
                        <a:latin typeface="Arial Black" pitchFamily="34" charset="0"/>
                        <a:ea typeface="Calibri"/>
                        <a:cs typeface="Times New Roman"/>
                      </a:endParaRPr>
                    </a:p>
                  </a:txBody>
                  <a:tcPr marL="68580" marR="68580" marT="0" marB="0"/>
                </a:tc>
                <a:tc>
                  <a:txBody>
                    <a:bodyPr/>
                    <a:lstStyle/>
                    <a:p>
                      <a:pPr algn="just">
                        <a:lnSpc>
                          <a:spcPct val="150000"/>
                        </a:lnSpc>
                        <a:spcAft>
                          <a:spcPts val="0"/>
                        </a:spcAft>
                      </a:pPr>
                      <a:r>
                        <a:rPr lang="lv-LV" sz="1100" b="1" i="1" dirty="0">
                          <a:latin typeface="Arial Black" pitchFamily="34" charset="0"/>
                        </a:rPr>
                        <a:t>Ceturtdiena</a:t>
                      </a:r>
                      <a:endParaRPr lang="lv-LV" sz="1200" b="1" i="1" dirty="0">
                        <a:latin typeface="Arial Black" pitchFamily="34" charset="0"/>
                        <a:ea typeface="Calibri"/>
                        <a:cs typeface="Times New Roman"/>
                      </a:endParaRPr>
                    </a:p>
                  </a:txBody>
                  <a:tcPr marL="68580" marR="68580" marT="0" marB="0"/>
                </a:tc>
                <a:tc>
                  <a:txBody>
                    <a:bodyPr/>
                    <a:lstStyle/>
                    <a:p>
                      <a:pPr algn="just">
                        <a:lnSpc>
                          <a:spcPct val="150000"/>
                        </a:lnSpc>
                        <a:spcAft>
                          <a:spcPts val="0"/>
                        </a:spcAft>
                      </a:pPr>
                      <a:r>
                        <a:rPr lang="lv-LV" sz="1100" b="1" i="1" dirty="0">
                          <a:latin typeface="Arial Black" pitchFamily="34" charset="0"/>
                        </a:rPr>
                        <a:t>Piektdiena</a:t>
                      </a:r>
                      <a:endParaRPr lang="lv-LV" sz="1200" b="1" i="1" dirty="0">
                        <a:latin typeface="Arial Black" pitchFamily="34" charset="0"/>
                        <a:ea typeface="Calibri"/>
                        <a:cs typeface="Times New Roman"/>
                      </a:endParaRPr>
                    </a:p>
                  </a:txBody>
                  <a:tcPr marL="68580" marR="68580" marT="0" marB="0"/>
                </a:tc>
              </a:tr>
              <a:tr h="2694277">
                <a:tc>
                  <a:txBody>
                    <a:bodyPr/>
                    <a:lstStyle/>
                    <a:p>
                      <a:pPr algn="just">
                        <a:lnSpc>
                          <a:spcPct val="150000"/>
                        </a:lnSpc>
                        <a:spcAft>
                          <a:spcPts val="0"/>
                        </a:spcAft>
                      </a:pPr>
                      <a:r>
                        <a:rPr lang="lv-LV" sz="800" b="1" i="1" dirty="0">
                          <a:latin typeface="Arial Black" pitchFamily="34" charset="0"/>
                        </a:rPr>
                        <a:t>             1</a:t>
                      </a:r>
                      <a:endParaRPr lang="lv-LV" sz="800" b="1" i="1" dirty="0">
                        <a:latin typeface="Arial Black" pitchFamily="34" charset="0"/>
                        <a:ea typeface="Calibri"/>
                        <a:cs typeface="Arial" pitchFamily="34" charset="0"/>
                      </a:endParaRPr>
                    </a:p>
                  </a:txBody>
                  <a:tcPr marL="46091" marR="46091" marT="0" marB="0"/>
                </a:tc>
                <a:tc>
                  <a:txBody>
                    <a:bodyPr/>
                    <a:lstStyle/>
                    <a:p>
                      <a:pPr algn="l">
                        <a:lnSpc>
                          <a:spcPct val="100000"/>
                        </a:lnSpc>
                        <a:spcAft>
                          <a:spcPts val="0"/>
                        </a:spcAft>
                      </a:pPr>
                      <a:r>
                        <a:rPr lang="lv-LV" sz="1000" b="1" i="1" dirty="0" smtClean="0">
                          <a:latin typeface="Arial Black" pitchFamily="34" charset="0"/>
                          <a:ea typeface="Calibri"/>
                          <a:cs typeface="Arial" pitchFamily="34" charset="0"/>
                        </a:rPr>
                        <a:t>Dominante: </a:t>
                      </a:r>
                      <a:r>
                        <a:rPr kumimoji="0" lang="lv-LV" sz="1000" i="0" u="sng" kern="1200" dirty="0" smtClean="0">
                          <a:solidFill>
                            <a:schemeClr val="dk1"/>
                          </a:solidFill>
                          <a:latin typeface="Arial Black" pitchFamily="34" charset="0"/>
                          <a:ea typeface="+mn-ea"/>
                          <a:cs typeface="+mn-cs"/>
                        </a:rPr>
                        <a:t>Iepazīstināšana ar  apkārtni  un </a:t>
                      </a:r>
                      <a:r>
                        <a:rPr kumimoji="0" lang="lv-LV" sz="1000" i="0" u="sng" kern="1200" dirty="0" err="1" smtClean="0">
                          <a:solidFill>
                            <a:schemeClr val="dk1"/>
                          </a:solidFill>
                          <a:latin typeface="Arial Black" pitchFamily="34" charset="0"/>
                          <a:ea typeface="+mn-ea"/>
                          <a:cs typeface="+mn-cs"/>
                        </a:rPr>
                        <a:t>sab</a:t>
                      </a:r>
                      <a:r>
                        <a:rPr kumimoji="0" lang="lv-LV" sz="1000" i="0" u="sng" kern="1200" dirty="0" smtClean="0">
                          <a:solidFill>
                            <a:schemeClr val="dk1"/>
                          </a:solidFill>
                          <a:latin typeface="Arial Black" pitchFamily="34" charset="0"/>
                          <a:ea typeface="+mn-ea"/>
                          <a:cs typeface="+mn-cs"/>
                        </a:rPr>
                        <a:t>. dzīves norisēm</a:t>
                      </a:r>
                    </a:p>
                    <a:p>
                      <a:pPr algn="l">
                        <a:lnSpc>
                          <a:spcPct val="100000"/>
                        </a:lnSpc>
                        <a:spcAft>
                          <a:spcPts val="0"/>
                        </a:spcAft>
                      </a:pPr>
                      <a:endParaRPr kumimoji="0" lang="lv-LV" sz="1000" i="1" u="sng" kern="1200" dirty="0" smtClean="0">
                        <a:solidFill>
                          <a:schemeClr val="dk1"/>
                        </a:solidFill>
                        <a:latin typeface="Arial Black" pitchFamily="34" charset="0"/>
                        <a:ea typeface="+mn-ea"/>
                        <a:cs typeface="+mn-cs"/>
                      </a:endParaRPr>
                    </a:p>
                    <a:p>
                      <a:pPr algn="l">
                        <a:lnSpc>
                          <a:spcPct val="100000"/>
                        </a:lnSpc>
                        <a:spcAft>
                          <a:spcPts val="0"/>
                        </a:spcAft>
                      </a:pPr>
                      <a:r>
                        <a:rPr kumimoji="0" lang="lv-LV" sz="1000" b="1" i="1" u="none" kern="1200" dirty="0" smtClean="0">
                          <a:solidFill>
                            <a:schemeClr val="dk1"/>
                          </a:solidFill>
                          <a:latin typeface="Arial Black" pitchFamily="34" charset="0"/>
                          <a:ea typeface="+mn-ea"/>
                          <a:cs typeface="+mn-cs"/>
                        </a:rPr>
                        <a:t>Integrē</a:t>
                      </a:r>
                      <a:r>
                        <a:rPr kumimoji="0" lang="lv-LV" sz="1000" b="1" i="1" u="none" kern="1200" dirty="0" smtClean="0">
                          <a:solidFill>
                            <a:schemeClr val="dk1"/>
                          </a:solidFill>
                          <a:latin typeface="Arial Black" pitchFamily="34" charset="0"/>
                          <a:ea typeface="+mn-ea"/>
                          <a:cs typeface="+mn-cs"/>
                        </a:rPr>
                        <a:t>:</a:t>
                      </a:r>
                      <a:endParaRPr lang="lv-LV" sz="1000" b="1" i="1" u="none" dirty="0" smtClean="0">
                        <a:latin typeface="Arial Black" pitchFamily="34" charset="0"/>
                        <a:ea typeface="Calibri"/>
                        <a:cs typeface="Arial" pitchFamily="34" charset="0"/>
                      </a:endParaRPr>
                    </a:p>
                    <a:p>
                      <a:pPr algn="l">
                        <a:lnSpc>
                          <a:spcPct val="100000"/>
                        </a:lnSpc>
                        <a:spcAft>
                          <a:spcPts val="0"/>
                        </a:spcAft>
                      </a:pPr>
                      <a:r>
                        <a:rPr lang="lv-LV" sz="1000" b="1" i="0" dirty="0" smtClean="0">
                          <a:latin typeface="Arial Black" pitchFamily="34" charset="0"/>
                          <a:ea typeface="Calibri"/>
                          <a:cs typeface="Arial" pitchFamily="34" charset="0"/>
                        </a:rPr>
                        <a:t>Sociālās</a:t>
                      </a:r>
                      <a:r>
                        <a:rPr lang="lv-LV" sz="1000" b="1" i="0" baseline="0" dirty="0" smtClean="0">
                          <a:latin typeface="Arial Black" pitchFamily="34" charset="0"/>
                          <a:ea typeface="Calibri"/>
                          <a:cs typeface="Arial" pitchFamily="34" charset="0"/>
                        </a:rPr>
                        <a:t> zinības un ētika, </a:t>
                      </a:r>
                    </a:p>
                    <a:p>
                      <a:pPr algn="l">
                        <a:lnSpc>
                          <a:spcPct val="100000"/>
                        </a:lnSpc>
                        <a:spcAft>
                          <a:spcPts val="0"/>
                        </a:spcAft>
                      </a:pPr>
                      <a:r>
                        <a:rPr lang="lv-LV" sz="1000" b="1" i="0" baseline="0" dirty="0" smtClean="0">
                          <a:latin typeface="Arial Black" pitchFamily="34" charset="0"/>
                          <a:ea typeface="Calibri"/>
                          <a:cs typeface="Arial" pitchFamily="34" charset="0"/>
                        </a:rPr>
                        <a:t>Dabas zinības,</a:t>
                      </a:r>
                    </a:p>
                    <a:p>
                      <a:pPr algn="l">
                        <a:lnSpc>
                          <a:spcPct val="100000"/>
                        </a:lnSpc>
                        <a:spcAft>
                          <a:spcPts val="0"/>
                        </a:spcAft>
                      </a:pPr>
                      <a:r>
                        <a:rPr lang="lv-LV" sz="1000" b="1" i="0" baseline="0" dirty="0" smtClean="0">
                          <a:latin typeface="Arial Black" pitchFamily="34" charset="0"/>
                          <a:ea typeface="Calibri"/>
                          <a:cs typeface="Arial" pitchFamily="34" charset="0"/>
                        </a:rPr>
                        <a:t>Latviešu valoda,</a:t>
                      </a:r>
                    </a:p>
                    <a:p>
                      <a:pPr algn="l">
                        <a:lnSpc>
                          <a:spcPct val="100000"/>
                        </a:lnSpc>
                        <a:spcAft>
                          <a:spcPts val="0"/>
                        </a:spcAft>
                      </a:pPr>
                      <a:r>
                        <a:rPr lang="lv-LV" sz="1000" b="1" i="0" baseline="0" dirty="0" smtClean="0">
                          <a:latin typeface="Arial Black" pitchFamily="34" charset="0"/>
                          <a:ea typeface="Calibri"/>
                          <a:cs typeface="Arial" pitchFamily="34" charset="0"/>
                        </a:rPr>
                        <a:t>Vizuālā māksla</a:t>
                      </a:r>
                    </a:p>
                  </a:txBody>
                  <a:tcPr marL="46091" marR="46091" marT="0" marB="0"/>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lv-LV" sz="1000" b="1" i="1" dirty="0" smtClean="0">
                          <a:latin typeface="Arial Black" pitchFamily="34" charset="0"/>
                          <a:ea typeface="Calibri"/>
                          <a:cs typeface="Arial" pitchFamily="34" charset="0"/>
                        </a:rPr>
                        <a:t>Dominante: </a:t>
                      </a:r>
                      <a:endParaRPr lang="lv-LV" sz="1000" b="0" i="1" dirty="0" smtClean="0">
                        <a:latin typeface="Arial Black" pitchFamily="34" charset="0"/>
                        <a:ea typeface="Calibri"/>
                        <a:cs typeface="Arial" pitchFamily="34" charset="0"/>
                      </a:endParaRPr>
                    </a:p>
                    <a:p>
                      <a:pPr algn="just">
                        <a:lnSpc>
                          <a:spcPct val="100000"/>
                        </a:lnSpc>
                        <a:spcAft>
                          <a:spcPts val="0"/>
                        </a:spcAft>
                      </a:pPr>
                      <a:r>
                        <a:rPr lang="lv-LV" sz="1000" b="0" i="0" u="sng" baseline="0" dirty="0" smtClean="0">
                          <a:latin typeface="Arial Black" pitchFamily="34" charset="0"/>
                          <a:ea typeface="Calibri"/>
                          <a:cs typeface="Arial" pitchFamily="34" charset="0"/>
                        </a:rPr>
                        <a:t>Latviešu valoda</a:t>
                      </a: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lv-LV" sz="1000" b="1" i="1" u="none" kern="1200" dirty="0" smtClean="0">
                        <a:solidFill>
                          <a:schemeClr val="dk1"/>
                        </a:solidFill>
                        <a:latin typeface="Arial Black"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lv-LV" sz="1000" b="1" i="1" u="none" kern="1200" dirty="0" smtClean="0">
                        <a:solidFill>
                          <a:schemeClr val="dk1"/>
                        </a:solidFill>
                        <a:latin typeface="Arial Black"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lv-LV" sz="1000" b="1" i="1" u="none" kern="1200" dirty="0" smtClean="0">
                          <a:solidFill>
                            <a:schemeClr val="dk1"/>
                          </a:solidFill>
                          <a:latin typeface="Arial Black" pitchFamily="34" charset="0"/>
                          <a:ea typeface="+mn-ea"/>
                          <a:cs typeface="+mn-cs"/>
                        </a:rPr>
                        <a:t>Integrē</a:t>
                      </a:r>
                      <a:r>
                        <a:rPr kumimoji="0" lang="lv-LV" sz="1000" b="1" i="1" u="none" kern="1200" dirty="0" smtClean="0">
                          <a:solidFill>
                            <a:schemeClr val="dk1"/>
                          </a:solidFill>
                          <a:latin typeface="Arial Black" pitchFamily="34" charset="0"/>
                          <a:ea typeface="+mn-ea"/>
                          <a:cs typeface="+mn-cs"/>
                        </a:rPr>
                        <a:t>:</a:t>
                      </a:r>
                      <a:endParaRPr lang="lv-LV" sz="1000" b="1" i="1" u="none" dirty="0" smtClean="0">
                        <a:latin typeface="Arial Black" pitchFamily="34" charset="0"/>
                        <a:ea typeface="Calibri"/>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0" dirty="0" smtClean="0">
                          <a:latin typeface="Arial Black" pitchFamily="34" charset="0"/>
                          <a:ea typeface="Calibri"/>
                          <a:cs typeface="Arial" pitchFamily="34" charset="0"/>
                        </a:rPr>
                        <a:t>Sociālās</a:t>
                      </a:r>
                      <a:r>
                        <a:rPr lang="lv-LV" sz="1000" b="1" i="0" baseline="0" dirty="0" smtClean="0">
                          <a:latin typeface="Arial Black" pitchFamily="34" charset="0"/>
                          <a:ea typeface="Calibri"/>
                          <a:cs typeface="Arial" pitchFamily="34" charset="0"/>
                        </a:rPr>
                        <a:t> zinības un ētika, </a:t>
                      </a:r>
                    </a:p>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0" baseline="0" dirty="0" smtClean="0">
                          <a:latin typeface="Arial Black" pitchFamily="34" charset="0"/>
                          <a:ea typeface="Calibri"/>
                          <a:cs typeface="Arial" pitchFamily="34" charset="0"/>
                        </a:rPr>
                        <a:t>Dabas zinības un</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lv-LV" sz="1000" b="1" i="0" kern="1200" dirty="0" smtClean="0">
                          <a:solidFill>
                            <a:schemeClr val="dk1"/>
                          </a:solidFill>
                          <a:latin typeface="Arial Black" pitchFamily="34" charset="0"/>
                          <a:ea typeface="+mn-ea"/>
                          <a:cs typeface="+mn-cs"/>
                        </a:rPr>
                        <a:t>Mājturība un</a:t>
                      </a:r>
                      <a:r>
                        <a:rPr kumimoji="0" lang="lv-LV" sz="1000" b="1" i="0" kern="1200" baseline="0" dirty="0" smtClean="0">
                          <a:solidFill>
                            <a:schemeClr val="dk1"/>
                          </a:solidFill>
                          <a:latin typeface="Arial Black" pitchFamily="34" charset="0"/>
                          <a:ea typeface="+mn-ea"/>
                          <a:cs typeface="+mn-cs"/>
                        </a:rPr>
                        <a:t> </a:t>
                      </a:r>
                      <a:r>
                        <a:rPr kumimoji="0" lang="lv-LV" sz="1000" b="1" i="0" kern="1200" dirty="0" smtClean="0">
                          <a:solidFill>
                            <a:schemeClr val="dk1"/>
                          </a:solidFill>
                          <a:latin typeface="Arial Black" pitchFamily="34" charset="0"/>
                          <a:ea typeface="+mn-ea"/>
                          <a:cs typeface="+mn-cs"/>
                        </a:rPr>
                        <a:t>tehnoloģijas</a:t>
                      </a:r>
                      <a:r>
                        <a:rPr kumimoji="0" lang="lv-LV" sz="1800" b="1" i="0" kern="1200" dirty="0" smtClean="0">
                          <a:solidFill>
                            <a:schemeClr val="dk1"/>
                          </a:solidFill>
                          <a:latin typeface="Arial Black" pitchFamily="34" charset="0"/>
                          <a:ea typeface="+mn-ea"/>
                          <a:cs typeface="+mn-cs"/>
                        </a:rPr>
                        <a:t> </a:t>
                      </a:r>
                      <a:endParaRPr kumimoji="0" lang="lv-LV" sz="1800" i="0" kern="1200" dirty="0" smtClean="0">
                        <a:solidFill>
                          <a:schemeClr val="dk1"/>
                        </a:solidFill>
                        <a:latin typeface="Arial Black"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lv-LV" sz="1000" b="1" i="1" baseline="0" dirty="0" smtClean="0">
                        <a:latin typeface="Arial Black" pitchFamily="34" charset="0"/>
                        <a:ea typeface="Calibri"/>
                        <a:cs typeface="Arial" pitchFamily="34" charset="0"/>
                      </a:endParaRPr>
                    </a:p>
                    <a:p>
                      <a:pPr algn="just">
                        <a:lnSpc>
                          <a:spcPct val="100000"/>
                        </a:lnSpc>
                        <a:spcAft>
                          <a:spcPts val="0"/>
                        </a:spcAft>
                      </a:pPr>
                      <a:endParaRPr lang="lv-LV" sz="1000" b="1" i="1" u="sng" dirty="0">
                        <a:latin typeface="Arial Black" pitchFamily="34" charset="0"/>
                        <a:ea typeface="Calibri"/>
                        <a:cs typeface="Arial" pitchFamily="34" charset="0"/>
                      </a:endParaRPr>
                    </a:p>
                  </a:txBody>
                  <a:tcPr marL="46091" marR="46091"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000" b="1" i="1" dirty="0" smtClean="0">
                          <a:latin typeface="Arial Black" pitchFamily="34" charset="0"/>
                          <a:ea typeface="Calibri"/>
                          <a:cs typeface="Arial" pitchFamily="34" charset="0"/>
                        </a:rPr>
                        <a:t>Dominante: </a:t>
                      </a:r>
                    </a:p>
                    <a:p>
                      <a:pPr algn="l">
                        <a:lnSpc>
                          <a:spcPct val="100000"/>
                        </a:lnSpc>
                        <a:spcAft>
                          <a:spcPts val="0"/>
                        </a:spcAft>
                      </a:pPr>
                      <a:r>
                        <a:rPr lang="lv-LV" sz="1000" b="0" i="0" u="sng" dirty="0" smtClean="0">
                          <a:latin typeface="Arial Black" pitchFamily="34" charset="0"/>
                          <a:ea typeface="Calibri"/>
                          <a:cs typeface="Arial" pitchFamily="34" charset="0"/>
                        </a:rPr>
                        <a:t>Matemātika</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lv-LV" sz="1000" b="1" i="1" u="none" kern="1200" dirty="0" smtClean="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lv-LV" sz="1000" b="1" i="1" u="none" kern="1200" dirty="0" smtClean="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lv-LV" sz="1000" b="1" i="1" u="none" kern="1200" dirty="0" smtClean="0">
                          <a:solidFill>
                            <a:schemeClr val="dk1"/>
                          </a:solidFill>
                          <a:latin typeface="Arial Black" pitchFamily="34" charset="0"/>
                          <a:ea typeface="+mn-ea"/>
                          <a:cs typeface="+mn-cs"/>
                        </a:rPr>
                        <a:t>Integrē</a:t>
                      </a:r>
                      <a:r>
                        <a:rPr kumimoji="0" lang="lv-LV" sz="1000" b="1" i="1" u="none" kern="1200" dirty="0" smtClean="0">
                          <a:solidFill>
                            <a:schemeClr val="dk1"/>
                          </a:solidFill>
                          <a:latin typeface="Arial Black" pitchFamily="34" charset="0"/>
                          <a:ea typeface="+mn-ea"/>
                          <a:cs typeface="+mn-cs"/>
                        </a:rPr>
                        <a:t>:</a:t>
                      </a:r>
                      <a:endParaRPr lang="lv-LV" sz="1000" b="1" i="1" u="none" dirty="0" smtClean="0">
                        <a:latin typeface="Arial Black" pitchFamily="34" charset="0"/>
                        <a:ea typeface="Calibri"/>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0" dirty="0" smtClean="0">
                          <a:latin typeface="Arial Black" pitchFamily="34" charset="0"/>
                          <a:ea typeface="Calibri"/>
                          <a:cs typeface="Arial" pitchFamily="34" charset="0"/>
                        </a:rPr>
                        <a:t>Sociālās</a:t>
                      </a:r>
                      <a:r>
                        <a:rPr lang="lv-LV" sz="1000" b="1" i="0" baseline="0" dirty="0" smtClean="0">
                          <a:latin typeface="Arial Black" pitchFamily="34" charset="0"/>
                          <a:ea typeface="Calibri"/>
                          <a:cs typeface="Arial" pitchFamily="34" charset="0"/>
                        </a:rPr>
                        <a:t> zinības un ētika, </a:t>
                      </a:r>
                    </a:p>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0" baseline="0" dirty="0" smtClean="0">
                          <a:latin typeface="Arial Black" pitchFamily="34" charset="0"/>
                          <a:ea typeface="Calibri"/>
                          <a:cs typeface="Arial" pitchFamily="34" charset="0"/>
                        </a:rPr>
                        <a:t>Dabas zinības,</a:t>
                      </a:r>
                    </a:p>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0" baseline="0" dirty="0" smtClean="0">
                          <a:latin typeface="Arial Black" pitchFamily="34" charset="0"/>
                          <a:ea typeface="Calibri"/>
                          <a:cs typeface="Arial" pitchFamily="34" charset="0"/>
                        </a:rPr>
                        <a:t>Latviešu valoda,</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lv-LV" sz="1000" b="1" i="0" kern="1200" dirty="0" smtClean="0">
                          <a:solidFill>
                            <a:schemeClr val="dk1"/>
                          </a:solidFill>
                          <a:latin typeface="Arial Black" pitchFamily="34" charset="0"/>
                          <a:ea typeface="+mn-ea"/>
                          <a:cs typeface="+mn-cs"/>
                        </a:rPr>
                        <a:t>Mājturība un</a:t>
                      </a:r>
                      <a:r>
                        <a:rPr kumimoji="0" lang="lv-LV" sz="1000" b="1" i="0" kern="1200" baseline="0" dirty="0" smtClean="0">
                          <a:solidFill>
                            <a:schemeClr val="dk1"/>
                          </a:solidFill>
                          <a:latin typeface="Arial Black" pitchFamily="34" charset="0"/>
                          <a:ea typeface="+mn-ea"/>
                          <a:cs typeface="+mn-cs"/>
                        </a:rPr>
                        <a:t> </a:t>
                      </a:r>
                      <a:r>
                        <a:rPr kumimoji="0" lang="lv-LV" sz="1000" b="1" i="0" kern="1200" dirty="0" smtClean="0">
                          <a:solidFill>
                            <a:schemeClr val="dk1"/>
                          </a:solidFill>
                          <a:latin typeface="Arial Black" pitchFamily="34" charset="0"/>
                          <a:ea typeface="+mn-ea"/>
                          <a:cs typeface="+mn-cs"/>
                        </a:rPr>
                        <a:t>tehnoloģijas</a:t>
                      </a:r>
                      <a:r>
                        <a:rPr kumimoji="0" lang="lv-LV" sz="1800" b="1" i="0" kern="1200" dirty="0" smtClean="0">
                          <a:solidFill>
                            <a:schemeClr val="dk1"/>
                          </a:solidFill>
                          <a:latin typeface="Arial Black" pitchFamily="34" charset="0"/>
                          <a:ea typeface="+mn-ea"/>
                          <a:cs typeface="+mn-cs"/>
                        </a:rPr>
                        <a:t> </a:t>
                      </a:r>
                      <a:endParaRPr kumimoji="0" lang="lv-LV" sz="1800" i="0" kern="1200" dirty="0" smtClean="0">
                        <a:solidFill>
                          <a:schemeClr val="dk1"/>
                        </a:solidFill>
                        <a:latin typeface="Arial Black" pitchFamily="34" charset="0"/>
                        <a:ea typeface="+mn-ea"/>
                        <a:cs typeface="+mn-cs"/>
                      </a:endParaRPr>
                    </a:p>
                    <a:p>
                      <a:pPr marL="0" marR="0" indent="0" algn="just" defTabSz="914400" rtl="0" eaLnBrk="1" fontAlgn="auto" latinLnBrk="0" hangingPunct="1">
                        <a:lnSpc>
                          <a:spcPct val="150000"/>
                        </a:lnSpc>
                        <a:spcBef>
                          <a:spcPts val="0"/>
                        </a:spcBef>
                        <a:spcAft>
                          <a:spcPts val="0"/>
                        </a:spcAft>
                        <a:buClrTx/>
                        <a:buSzTx/>
                        <a:buFontTx/>
                        <a:buNone/>
                        <a:tabLst/>
                        <a:defRPr/>
                      </a:pPr>
                      <a:endParaRPr lang="lv-LV" sz="1000" b="1" i="1" baseline="0" dirty="0" smtClean="0">
                        <a:latin typeface="Arial Black" pitchFamily="34" charset="0"/>
                        <a:ea typeface="Calibri"/>
                        <a:cs typeface="Arial" pitchFamily="34" charset="0"/>
                      </a:endParaRPr>
                    </a:p>
                    <a:p>
                      <a:pPr algn="l">
                        <a:lnSpc>
                          <a:spcPct val="150000"/>
                        </a:lnSpc>
                        <a:spcAft>
                          <a:spcPts val="0"/>
                        </a:spcAft>
                      </a:pPr>
                      <a:endParaRPr lang="lv-LV" sz="1000" b="1" i="1" u="sng" dirty="0">
                        <a:latin typeface="Arial Black" pitchFamily="34" charset="0"/>
                        <a:ea typeface="Calibri"/>
                        <a:cs typeface="Arial" pitchFamily="34" charset="0"/>
                      </a:endParaRPr>
                    </a:p>
                  </a:txBody>
                  <a:tcPr marL="46091" marR="46091"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1" dirty="0" smtClean="0">
                          <a:latin typeface="Arial Black" pitchFamily="34" charset="0"/>
                          <a:ea typeface="Calibri"/>
                          <a:cs typeface="Arial" pitchFamily="34" charset="0"/>
                        </a:rPr>
                        <a:t>Dominante: </a:t>
                      </a:r>
                    </a:p>
                    <a:p>
                      <a:pPr algn="just">
                        <a:lnSpc>
                          <a:spcPct val="100000"/>
                        </a:lnSpc>
                        <a:spcAft>
                          <a:spcPts val="0"/>
                        </a:spcAft>
                      </a:pPr>
                      <a:r>
                        <a:rPr lang="lv-LV" sz="1000" b="0" i="0" u="sng" baseline="0" dirty="0" smtClean="0">
                          <a:latin typeface="Arial Black" pitchFamily="34" charset="0"/>
                          <a:ea typeface="Calibri"/>
                          <a:cs typeface="Arial" pitchFamily="34" charset="0"/>
                        </a:rPr>
                        <a:t>Latviešu valoda</a:t>
                      </a: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lv-LV" sz="1000" b="1" i="1" u="none" kern="1200" dirty="0" smtClean="0">
                        <a:solidFill>
                          <a:schemeClr val="dk1"/>
                        </a:solidFill>
                        <a:latin typeface="Arial Black"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lv-LV" sz="1000" b="1" i="1" u="none" kern="1200" dirty="0" smtClean="0">
                        <a:solidFill>
                          <a:schemeClr val="dk1"/>
                        </a:solidFill>
                        <a:latin typeface="Arial Black"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lv-LV" sz="1000" b="1" i="1" u="none" kern="1200" dirty="0" smtClean="0">
                          <a:solidFill>
                            <a:schemeClr val="dk1"/>
                          </a:solidFill>
                          <a:latin typeface="Arial Black" pitchFamily="34" charset="0"/>
                          <a:ea typeface="+mn-ea"/>
                          <a:cs typeface="+mn-cs"/>
                        </a:rPr>
                        <a:t>Integrē:</a:t>
                      </a:r>
                      <a:endParaRPr lang="lv-LV" sz="1000" b="1" i="1" u="none" dirty="0" smtClean="0">
                        <a:latin typeface="Arial Black" pitchFamily="34" charset="0"/>
                        <a:ea typeface="Calibri"/>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0" dirty="0" smtClean="0">
                          <a:latin typeface="Arial Black" pitchFamily="34" charset="0"/>
                          <a:ea typeface="Calibri"/>
                          <a:cs typeface="Arial" pitchFamily="34" charset="0"/>
                        </a:rPr>
                        <a:t>Sociālās</a:t>
                      </a:r>
                      <a:r>
                        <a:rPr lang="lv-LV" sz="1000" b="1" i="0" baseline="0" dirty="0" smtClean="0">
                          <a:latin typeface="Arial Black" pitchFamily="34" charset="0"/>
                          <a:ea typeface="Calibri"/>
                          <a:cs typeface="Arial" pitchFamily="34" charset="0"/>
                        </a:rPr>
                        <a:t> zinības un ētika, </a:t>
                      </a:r>
                    </a:p>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0" baseline="0" dirty="0" smtClean="0">
                          <a:latin typeface="Arial Black" pitchFamily="34" charset="0"/>
                          <a:ea typeface="Calibri"/>
                          <a:cs typeface="Arial" pitchFamily="34" charset="0"/>
                        </a:rPr>
                        <a:t>Dabas zinības,</a:t>
                      </a:r>
                    </a:p>
                    <a:p>
                      <a:pPr algn="l">
                        <a:lnSpc>
                          <a:spcPct val="100000"/>
                        </a:lnSpc>
                        <a:spcAft>
                          <a:spcPts val="0"/>
                        </a:spcAft>
                      </a:pPr>
                      <a:r>
                        <a:rPr lang="lv-LV" sz="1000" b="1" i="0" baseline="0" dirty="0" smtClean="0">
                          <a:latin typeface="Arial Black" pitchFamily="34" charset="0"/>
                          <a:ea typeface="Calibri"/>
                          <a:cs typeface="Arial" pitchFamily="34" charset="0"/>
                        </a:rPr>
                        <a:t>Latviešu valoda,</a:t>
                      </a:r>
                    </a:p>
                    <a:p>
                      <a:pPr algn="l">
                        <a:lnSpc>
                          <a:spcPct val="100000"/>
                        </a:lnSpc>
                        <a:spcAft>
                          <a:spcPts val="0"/>
                        </a:spcAft>
                      </a:pPr>
                      <a:r>
                        <a:rPr lang="lv-LV" sz="1000" b="1" i="0" baseline="0" dirty="0" smtClean="0">
                          <a:latin typeface="Arial Black" pitchFamily="34" charset="0"/>
                          <a:ea typeface="Calibri"/>
                          <a:cs typeface="Arial" pitchFamily="34" charset="0"/>
                        </a:rPr>
                        <a:t>Vizuālā māksla</a:t>
                      </a:r>
                    </a:p>
                  </a:txBody>
                  <a:tcPr marL="46091" marR="46091" marT="0" marB="0"/>
                </a:tc>
                <a:tc>
                  <a:txBody>
                    <a:bodyPr/>
                    <a:lstStyle/>
                    <a:p>
                      <a:pPr algn="just">
                        <a:lnSpc>
                          <a:spcPct val="100000"/>
                        </a:lnSpc>
                        <a:spcAft>
                          <a:spcPts val="0"/>
                        </a:spcAft>
                      </a:pPr>
                      <a:r>
                        <a:rPr lang="lv-LV" sz="1000" b="1" i="1" dirty="0" smtClean="0">
                          <a:latin typeface="Arial Black" pitchFamily="34" charset="0"/>
                          <a:ea typeface="Calibri"/>
                          <a:cs typeface="Arial" pitchFamily="34" charset="0"/>
                        </a:rPr>
                        <a:t>Dominante: </a:t>
                      </a:r>
                      <a:r>
                        <a:rPr kumimoji="0" lang="lv-LV" sz="1000" i="0" u="sng" kern="1200" dirty="0" smtClean="0">
                          <a:solidFill>
                            <a:schemeClr val="dk1"/>
                          </a:solidFill>
                          <a:latin typeface="Arial Black" pitchFamily="34" charset="0"/>
                          <a:ea typeface="+mn-ea"/>
                          <a:cs typeface="+mn-cs"/>
                        </a:rPr>
                        <a:t>Iepazīstināšana ar  dabu</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lv-LV" sz="1000" b="1" i="1" u="none" kern="1200" dirty="0" smtClean="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lv-LV" sz="1000" b="1" i="1" u="none" kern="1200" dirty="0" smtClean="0">
                          <a:solidFill>
                            <a:schemeClr val="dk1"/>
                          </a:solidFill>
                          <a:latin typeface="Arial Black" pitchFamily="34" charset="0"/>
                          <a:ea typeface="+mn-ea"/>
                          <a:cs typeface="+mn-cs"/>
                        </a:rPr>
                        <a:t>Integrē</a:t>
                      </a:r>
                      <a:r>
                        <a:rPr kumimoji="0" lang="lv-LV" sz="1000" b="1" i="1" u="none" kern="1200" dirty="0" smtClean="0">
                          <a:solidFill>
                            <a:schemeClr val="dk1"/>
                          </a:solidFill>
                          <a:latin typeface="Arial Black" pitchFamily="34" charset="0"/>
                          <a:ea typeface="+mn-ea"/>
                          <a:cs typeface="+mn-cs"/>
                        </a:rPr>
                        <a:t>:</a:t>
                      </a:r>
                      <a:endParaRPr lang="lv-LV" sz="1000" b="1" i="1" u="none" dirty="0" smtClean="0">
                        <a:latin typeface="Arial Black" pitchFamily="34" charset="0"/>
                        <a:ea typeface="Calibri"/>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0" dirty="0" smtClean="0">
                          <a:latin typeface="Arial Black" pitchFamily="34" charset="0"/>
                          <a:ea typeface="Calibri"/>
                          <a:cs typeface="Arial" pitchFamily="34" charset="0"/>
                        </a:rPr>
                        <a:t>Sociālās</a:t>
                      </a:r>
                      <a:r>
                        <a:rPr lang="lv-LV" sz="1000" b="1" i="0" baseline="0" dirty="0" smtClean="0">
                          <a:latin typeface="Arial Black" pitchFamily="34" charset="0"/>
                          <a:ea typeface="Calibri"/>
                          <a:cs typeface="Arial" pitchFamily="34" charset="0"/>
                        </a:rPr>
                        <a:t> zinības un ētika, </a:t>
                      </a:r>
                    </a:p>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0" baseline="0" dirty="0" smtClean="0">
                          <a:latin typeface="Arial Black" pitchFamily="34" charset="0"/>
                          <a:ea typeface="Calibri"/>
                          <a:cs typeface="Arial" pitchFamily="34" charset="0"/>
                        </a:rPr>
                        <a:t>Dabas zinības,</a:t>
                      </a:r>
                    </a:p>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0" baseline="0" dirty="0" smtClean="0">
                          <a:latin typeface="Arial Black" pitchFamily="34" charset="0"/>
                          <a:ea typeface="Calibri"/>
                          <a:cs typeface="Arial" pitchFamily="34" charset="0"/>
                        </a:rPr>
                        <a:t>Latviešu  valoda,</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lv-LV" sz="1000" b="1" i="0" kern="1200" dirty="0" smtClean="0">
                          <a:solidFill>
                            <a:schemeClr val="dk1"/>
                          </a:solidFill>
                          <a:latin typeface="Arial Black" pitchFamily="34" charset="0"/>
                          <a:ea typeface="+mn-ea"/>
                          <a:cs typeface="+mn-cs"/>
                        </a:rPr>
                        <a:t>Mājturība un</a:t>
                      </a:r>
                      <a:r>
                        <a:rPr kumimoji="0" lang="lv-LV" sz="1000" b="1" i="0" kern="1200" baseline="0" dirty="0" smtClean="0">
                          <a:solidFill>
                            <a:schemeClr val="dk1"/>
                          </a:solidFill>
                          <a:latin typeface="Arial Black" pitchFamily="34" charset="0"/>
                          <a:ea typeface="+mn-ea"/>
                          <a:cs typeface="+mn-cs"/>
                        </a:rPr>
                        <a:t> </a:t>
                      </a:r>
                      <a:r>
                        <a:rPr kumimoji="0" lang="lv-LV" sz="1000" b="1" i="0" kern="1200" dirty="0" smtClean="0">
                          <a:solidFill>
                            <a:schemeClr val="dk1"/>
                          </a:solidFill>
                          <a:latin typeface="Arial Black" pitchFamily="34" charset="0"/>
                          <a:ea typeface="+mn-ea"/>
                          <a:cs typeface="+mn-cs"/>
                        </a:rPr>
                        <a:t>tehnoloģijas</a:t>
                      </a:r>
                      <a:r>
                        <a:rPr kumimoji="0" lang="lv-LV" sz="1800" b="1" i="0" kern="1200" dirty="0" smtClean="0">
                          <a:solidFill>
                            <a:schemeClr val="dk1"/>
                          </a:solidFill>
                          <a:latin typeface="Arial Black" pitchFamily="34" charset="0"/>
                          <a:ea typeface="+mn-ea"/>
                          <a:cs typeface="+mn-cs"/>
                        </a:rPr>
                        <a:t> </a:t>
                      </a:r>
                      <a:endParaRPr kumimoji="0" lang="lv-LV" sz="1800" i="0" kern="1200" dirty="0" smtClean="0">
                        <a:solidFill>
                          <a:schemeClr val="dk1"/>
                        </a:solidFill>
                        <a:latin typeface="Arial Black" pitchFamily="34" charset="0"/>
                        <a:ea typeface="+mn-ea"/>
                        <a:cs typeface="+mn-cs"/>
                      </a:endParaRPr>
                    </a:p>
                  </a:txBody>
                  <a:tcPr marL="46091" marR="46091" marT="0" marB="0"/>
                </a:tc>
              </a:tr>
              <a:tr h="1464281">
                <a:tc>
                  <a:txBody>
                    <a:bodyPr/>
                    <a:lstStyle/>
                    <a:p>
                      <a:pPr algn="just">
                        <a:lnSpc>
                          <a:spcPct val="150000"/>
                        </a:lnSpc>
                        <a:spcAft>
                          <a:spcPts val="0"/>
                        </a:spcAft>
                      </a:pPr>
                      <a:r>
                        <a:rPr lang="lv-LV" sz="800" b="1" i="1" dirty="0">
                          <a:latin typeface="Arial Black" pitchFamily="34" charset="0"/>
                        </a:rPr>
                        <a:t>              2 </a:t>
                      </a:r>
                      <a:endParaRPr lang="lv-LV" sz="800" b="1" i="1" dirty="0">
                        <a:latin typeface="Arial Black" pitchFamily="34" charset="0"/>
                        <a:ea typeface="Calibri"/>
                        <a:cs typeface="Arial" pitchFamily="34" charset="0"/>
                      </a:endParaRPr>
                    </a:p>
                  </a:txBody>
                  <a:tcPr marL="46091" marR="46091" marT="0" marB="0"/>
                </a:tc>
                <a:tc>
                  <a:txBody>
                    <a:bodyPr/>
                    <a:lstStyle/>
                    <a:p>
                      <a:pPr algn="just">
                        <a:lnSpc>
                          <a:spcPct val="100000"/>
                        </a:lnSpc>
                        <a:spcAft>
                          <a:spcPts val="0"/>
                        </a:spcAft>
                      </a:pPr>
                      <a:r>
                        <a:rPr lang="lv-LV" sz="1000" b="1" i="1" dirty="0" smtClean="0">
                          <a:latin typeface="Arial Black" pitchFamily="34" charset="0"/>
                        </a:rPr>
                        <a:t>Fiziskā izglītība un veselība  </a:t>
                      </a:r>
                    </a:p>
                    <a:p>
                      <a:pPr algn="just">
                        <a:lnSpc>
                          <a:spcPct val="100000"/>
                        </a:lnSpc>
                        <a:spcAft>
                          <a:spcPts val="0"/>
                        </a:spcAft>
                      </a:pPr>
                      <a:r>
                        <a:rPr lang="lv-LV" sz="1000" b="1" i="1" dirty="0" smtClean="0">
                          <a:latin typeface="Arial Black" pitchFamily="34" charset="0"/>
                          <a:ea typeface="Calibri"/>
                          <a:cs typeface="Arial" pitchFamily="34" charset="0"/>
                        </a:rPr>
                        <a:t>Zālē 10:00-10:30</a:t>
                      </a:r>
                      <a:endParaRPr lang="lv-LV" sz="1000" b="1" i="1" dirty="0">
                        <a:latin typeface="Arial Black" pitchFamily="34" charset="0"/>
                        <a:ea typeface="Calibri"/>
                        <a:cs typeface="Arial" pitchFamily="34" charset="0"/>
                      </a:endParaRPr>
                    </a:p>
                  </a:txBody>
                  <a:tcPr marL="46091" marR="46091" marT="0" marB="0"/>
                </a:tc>
                <a:tc>
                  <a:txBody>
                    <a:bodyPr/>
                    <a:lstStyle/>
                    <a:p>
                      <a:pPr algn="just">
                        <a:lnSpc>
                          <a:spcPct val="100000"/>
                        </a:lnSpc>
                        <a:spcAft>
                          <a:spcPts val="0"/>
                        </a:spcAft>
                      </a:pPr>
                      <a:r>
                        <a:rPr lang="lv-LV" sz="1000" b="1" i="1" dirty="0" smtClean="0">
                          <a:latin typeface="Arial Black" pitchFamily="34" charset="0"/>
                          <a:ea typeface="Calibri"/>
                          <a:cs typeface="Arial" pitchFamily="34" charset="0"/>
                        </a:rPr>
                        <a:t>Mūzika  10:15-10:45</a:t>
                      </a:r>
                    </a:p>
                    <a:p>
                      <a:pPr marL="0" marR="0" indent="0" algn="just" defTabSz="914400" rtl="0" eaLnBrk="1" fontAlgn="auto" latinLnBrk="0" hangingPunct="1">
                        <a:lnSpc>
                          <a:spcPct val="100000"/>
                        </a:lnSpc>
                        <a:spcBef>
                          <a:spcPts val="0"/>
                        </a:spcBef>
                        <a:spcAft>
                          <a:spcPts val="0"/>
                        </a:spcAft>
                        <a:buClrTx/>
                        <a:buSzTx/>
                        <a:buFontTx/>
                        <a:buNone/>
                        <a:tabLst/>
                        <a:defRPr/>
                      </a:pPr>
                      <a:endParaRPr lang="lv-LV" sz="1000" b="1" i="1" dirty="0" smtClean="0">
                        <a:latin typeface="Arial Black"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lv-LV" sz="1000" b="1" i="1" dirty="0" smtClean="0">
                        <a:latin typeface="Arial Black"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1" dirty="0" smtClean="0">
                          <a:latin typeface="Arial Black" pitchFamily="34" charset="0"/>
                        </a:rPr>
                        <a:t>Fiziskā izglītība un veselība  </a:t>
                      </a:r>
                    </a:p>
                    <a:p>
                      <a:pPr algn="just">
                        <a:lnSpc>
                          <a:spcPct val="100000"/>
                        </a:lnSpc>
                        <a:spcAft>
                          <a:spcPts val="0"/>
                        </a:spcAft>
                      </a:pPr>
                      <a:r>
                        <a:rPr lang="lv-LV" sz="1000" b="1" i="1" dirty="0" smtClean="0">
                          <a:latin typeface="Arial Black" pitchFamily="34" charset="0"/>
                          <a:ea typeface="Calibri"/>
                          <a:cs typeface="Arial" pitchFamily="34" charset="0"/>
                        </a:rPr>
                        <a:t>Laukā pastaigas laikā</a:t>
                      </a:r>
                    </a:p>
                    <a:p>
                      <a:pPr algn="just">
                        <a:lnSpc>
                          <a:spcPct val="150000"/>
                        </a:lnSpc>
                        <a:spcAft>
                          <a:spcPts val="0"/>
                        </a:spcAft>
                      </a:pPr>
                      <a:endParaRPr lang="lv-LV" sz="1000" b="1" i="1" dirty="0">
                        <a:latin typeface="Arial Black" pitchFamily="34" charset="0"/>
                        <a:ea typeface="Calibri"/>
                        <a:cs typeface="Arial" pitchFamily="34" charset="0"/>
                      </a:endParaRPr>
                    </a:p>
                  </a:txBody>
                  <a:tcPr marL="46091" marR="46091" marT="0" marB="0"/>
                </a:tc>
                <a:tc>
                  <a:txBody>
                    <a:bodyPr/>
                    <a:lstStyle/>
                    <a:p>
                      <a:pPr algn="just">
                        <a:lnSpc>
                          <a:spcPct val="100000"/>
                        </a:lnSpc>
                        <a:spcAft>
                          <a:spcPts val="0"/>
                        </a:spcAft>
                      </a:pPr>
                      <a:r>
                        <a:rPr lang="lv-LV" sz="1000" b="1" i="1" dirty="0" smtClean="0">
                          <a:latin typeface="Arial Black" pitchFamily="34" charset="0"/>
                        </a:rPr>
                        <a:t>Fiziskā izglītība un veselība  </a:t>
                      </a:r>
                    </a:p>
                    <a:p>
                      <a:pPr algn="just">
                        <a:lnSpc>
                          <a:spcPct val="100000"/>
                        </a:lnSpc>
                        <a:spcAft>
                          <a:spcPts val="0"/>
                        </a:spcAft>
                      </a:pPr>
                      <a:r>
                        <a:rPr lang="lv-LV" sz="1000" b="1" i="1" dirty="0" smtClean="0">
                          <a:latin typeface="Arial Black" pitchFamily="34" charset="0"/>
                          <a:ea typeface="Calibri"/>
                          <a:cs typeface="Arial" pitchFamily="34" charset="0"/>
                        </a:rPr>
                        <a:t>Zālē 10:00-10:30</a:t>
                      </a:r>
                    </a:p>
                    <a:p>
                      <a:pPr algn="just">
                        <a:lnSpc>
                          <a:spcPct val="150000"/>
                        </a:lnSpc>
                        <a:spcAft>
                          <a:spcPts val="0"/>
                        </a:spcAft>
                      </a:pPr>
                      <a:endParaRPr lang="lv-LV" sz="1000" b="1" i="1" dirty="0">
                        <a:latin typeface="Arial Black" pitchFamily="34" charset="0"/>
                        <a:ea typeface="Calibri"/>
                        <a:cs typeface="Arial" pitchFamily="34" charset="0"/>
                      </a:endParaRPr>
                    </a:p>
                  </a:txBody>
                  <a:tcPr marL="46091" marR="46091"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1" dirty="0" smtClean="0">
                          <a:latin typeface="Arial Black" pitchFamily="34" charset="0"/>
                          <a:ea typeface="Calibri"/>
                          <a:cs typeface="Arial" pitchFamily="34" charset="0"/>
                        </a:rPr>
                        <a:t>Mūzika  10:15-10:45</a:t>
                      </a:r>
                    </a:p>
                    <a:p>
                      <a:pPr marL="0" marR="0" indent="0" algn="just" defTabSz="914400" rtl="0" eaLnBrk="1" fontAlgn="auto" latinLnBrk="0" hangingPunct="1">
                        <a:lnSpc>
                          <a:spcPct val="100000"/>
                        </a:lnSpc>
                        <a:spcBef>
                          <a:spcPts val="0"/>
                        </a:spcBef>
                        <a:spcAft>
                          <a:spcPts val="0"/>
                        </a:spcAft>
                        <a:buClrTx/>
                        <a:buSzTx/>
                        <a:buFontTx/>
                        <a:buNone/>
                        <a:tabLst/>
                        <a:defRPr/>
                      </a:pPr>
                      <a:endParaRPr lang="lv-LV" sz="1000" b="1" i="1" dirty="0" smtClean="0">
                        <a:latin typeface="Arial Black"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lv-LV" sz="1000" b="1" i="1" dirty="0" smtClean="0">
                        <a:latin typeface="Arial Black"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1" dirty="0" smtClean="0">
                          <a:latin typeface="Arial Black" pitchFamily="34" charset="0"/>
                        </a:rPr>
                        <a:t>Fiziskā izglītība un veselība  </a:t>
                      </a:r>
                    </a:p>
                    <a:p>
                      <a:pPr algn="just">
                        <a:lnSpc>
                          <a:spcPct val="100000"/>
                        </a:lnSpc>
                        <a:spcAft>
                          <a:spcPts val="0"/>
                        </a:spcAft>
                      </a:pPr>
                      <a:r>
                        <a:rPr lang="lv-LV" sz="1000" b="1" i="1" dirty="0" smtClean="0">
                          <a:latin typeface="Arial Black" pitchFamily="34" charset="0"/>
                          <a:ea typeface="Calibri"/>
                          <a:cs typeface="Arial" pitchFamily="34" charset="0"/>
                        </a:rPr>
                        <a:t>Laukā pastaigas laikā</a:t>
                      </a:r>
                      <a:endParaRPr lang="lv-LV" sz="1000" b="1" i="1" dirty="0">
                        <a:latin typeface="Arial Black" pitchFamily="34" charset="0"/>
                        <a:ea typeface="Calibri"/>
                        <a:cs typeface="Arial" pitchFamily="34" charset="0"/>
                      </a:endParaRPr>
                    </a:p>
                  </a:txBody>
                  <a:tcPr marL="46091" marR="46091"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lv-LV" sz="1000" b="1" i="1" dirty="0" smtClean="0">
                          <a:latin typeface="Arial Black" pitchFamily="34" charset="0"/>
                        </a:rPr>
                        <a:t>Fiziskā izglītība un veselība  </a:t>
                      </a:r>
                    </a:p>
                    <a:p>
                      <a:pPr algn="just">
                        <a:lnSpc>
                          <a:spcPct val="100000"/>
                        </a:lnSpc>
                        <a:spcAft>
                          <a:spcPts val="0"/>
                        </a:spcAft>
                      </a:pPr>
                      <a:r>
                        <a:rPr lang="lv-LV" sz="1000" b="1" i="1" dirty="0" smtClean="0">
                          <a:latin typeface="Arial Black" pitchFamily="34" charset="0"/>
                          <a:ea typeface="Calibri"/>
                          <a:cs typeface="Arial" pitchFamily="34" charset="0"/>
                        </a:rPr>
                        <a:t>Laukā pastaigas laikā</a:t>
                      </a:r>
                      <a:endParaRPr lang="lv-LV" sz="1000" b="1" i="1" dirty="0">
                        <a:latin typeface="Arial Black" pitchFamily="34" charset="0"/>
                        <a:ea typeface="Calibri"/>
                        <a:cs typeface="Arial" pitchFamily="34" charset="0"/>
                      </a:endParaRPr>
                    </a:p>
                  </a:txBody>
                  <a:tcPr marL="46091" marR="46091" marT="0" marB="0"/>
                </a:tc>
              </a:tr>
            </a:tbl>
          </a:graphicData>
        </a:graphic>
      </p:graphicFrame>
      <p:sp>
        <p:nvSpPr>
          <p:cNvPr id="81921" name="Rectangle 1"/>
          <p:cNvSpPr>
            <a:spLocks noChangeArrowheads="1"/>
          </p:cNvSpPr>
          <p:nvPr/>
        </p:nvSpPr>
        <p:spPr bwMode="auto">
          <a:xfrm>
            <a:off x="179512" y="166579"/>
            <a:ext cx="8856984" cy="64633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defRPr/>
            </a:pPr>
            <a:r>
              <a:rPr lang="lv-LV" b="1" dirty="0" smtClean="0"/>
              <a:t>Apmācības programma: </a:t>
            </a:r>
            <a:r>
              <a:rPr lang="lv-LV" dirty="0" smtClean="0"/>
              <a:t>Vispārējās pirmsskolas izglītības programma (kods 01011111) ar integrētās programmas saturu.</a:t>
            </a:r>
            <a:endParaRPr lang="lv-LV" b="1" i="1" dirty="0">
              <a:solidFill>
                <a:schemeClr val="bg1">
                  <a:lumMod val="95000"/>
                  <a:lumOff val="5000"/>
                </a:schemeClr>
              </a:solidFill>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2"/>
          <p:cNvSpPr txBox="1">
            <a:spLocks noChangeArrowheads="1"/>
          </p:cNvSpPr>
          <p:nvPr/>
        </p:nvSpPr>
        <p:spPr bwMode="auto">
          <a:xfrm>
            <a:off x="179388" y="0"/>
            <a:ext cx="8569325" cy="461963"/>
          </a:xfrm>
          <a:prstGeom prst="rect">
            <a:avLst/>
          </a:prstGeom>
          <a:noFill/>
          <a:ln w="9525">
            <a:noFill/>
            <a:miter lim="800000"/>
            <a:headEnd/>
            <a:tailEnd/>
          </a:ln>
        </p:spPr>
        <p:txBody>
          <a:bodyPr>
            <a:spAutoFit/>
          </a:bodyPr>
          <a:lstStyle/>
          <a:p>
            <a:r>
              <a:rPr lang="lv-LV" sz="2400" b="1" dirty="0" smtClean="0">
                <a:solidFill>
                  <a:srgbClr val="600000"/>
                </a:solidFill>
                <a:latin typeface="Constantia" pitchFamily="18" charset="0"/>
              </a:rPr>
              <a:t> </a:t>
            </a:r>
            <a:endParaRPr lang="lv-LV" sz="2400" b="1" dirty="0">
              <a:solidFill>
                <a:srgbClr val="600000"/>
              </a:solidFill>
              <a:latin typeface="Constantia" pitchFamily="18" charset="0"/>
            </a:endParaRPr>
          </a:p>
        </p:txBody>
      </p:sp>
      <p:sp>
        <p:nvSpPr>
          <p:cNvPr id="10" name="TextBox 9"/>
          <p:cNvSpPr txBox="1"/>
          <p:nvPr/>
        </p:nvSpPr>
        <p:spPr>
          <a:xfrm>
            <a:off x="179512" y="332656"/>
            <a:ext cx="8712968" cy="156966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just">
              <a:spcBef>
                <a:spcPts val="0"/>
              </a:spcBef>
              <a:spcAft>
                <a:spcPts val="0"/>
              </a:spcAft>
              <a:defRPr/>
            </a:pPr>
            <a:r>
              <a:rPr lang="lv-LV" sz="2400" b="1" i="1" dirty="0">
                <a:ln w="50800"/>
                <a:latin typeface="Arial Black" pitchFamily="34" charset="0"/>
              </a:rPr>
              <a:t>Esiet sveicināti grupā </a:t>
            </a:r>
            <a:r>
              <a:rPr lang="lv-LV" sz="2400" b="1" i="1" dirty="0">
                <a:ln w="50800"/>
                <a:solidFill>
                  <a:srgbClr val="FFFF00"/>
                </a:solidFill>
                <a:latin typeface="Arial Black" pitchFamily="34" charset="0"/>
              </a:rPr>
              <a:t>"SNĪPĪŠI"</a:t>
            </a:r>
            <a:r>
              <a:rPr lang="lv-LV" sz="2400" b="1" i="1" dirty="0">
                <a:ln w="50800"/>
                <a:latin typeface="Arial Black" pitchFamily="34" charset="0"/>
              </a:rPr>
              <a:t>!</a:t>
            </a:r>
          </a:p>
          <a:p>
            <a:pPr algn="just" fontAlgn="auto">
              <a:spcBef>
                <a:spcPts val="0"/>
              </a:spcBef>
              <a:spcAft>
                <a:spcPts val="0"/>
              </a:spcAft>
              <a:defRPr/>
            </a:pPr>
            <a:r>
              <a:rPr lang="lv-LV" sz="2400" b="1" i="1" dirty="0">
                <a:ln w="50800"/>
                <a:latin typeface="Arial Black" pitchFamily="34" charset="0"/>
              </a:rPr>
              <a:t>Jaunos, mazos snīpīšus katru dienu sagaidīs </a:t>
            </a:r>
            <a:r>
              <a:rPr lang="lv-LV" sz="2400" b="1" i="1" dirty="0" smtClean="0">
                <a:ln w="50800"/>
                <a:latin typeface="Arial Black" pitchFamily="34" charset="0"/>
              </a:rPr>
              <a:t>skolotāja </a:t>
            </a:r>
            <a:r>
              <a:rPr lang="lv-LV" sz="2400" b="1" i="1" dirty="0" smtClean="0">
                <a:ln w="50800"/>
                <a:solidFill>
                  <a:schemeClr val="accent2">
                    <a:lumMod val="60000"/>
                    <a:lumOff val="40000"/>
                  </a:schemeClr>
                </a:solidFill>
                <a:latin typeface="Arial Black" pitchFamily="34" charset="0"/>
              </a:rPr>
              <a:t>Anita Kauliņa</a:t>
            </a:r>
            <a:r>
              <a:rPr lang="lv-LV" sz="2400" b="1" i="1" dirty="0">
                <a:ln w="50800"/>
                <a:latin typeface="Arial Black" pitchFamily="34" charset="0"/>
              </a:rPr>
              <a:t> </a:t>
            </a:r>
            <a:r>
              <a:rPr lang="lv-LV" sz="2400" b="1" i="1" dirty="0" smtClean="0">
                <a:ln w="50800"/>
                <a:latin typeface="Arial Black" pitchFamily="34" charset="0"/>
              </a:rPr>
              <a:t>un skolotāju palīgs </a:t>
            </a:r>
            <a:r>
              <a:rPr lang="lv-LV" sz="2400" b="1" i="1" dirty="0" smtClean="0">
                <a:ln w="50800"/>
                <a:solidFill>
                  <a:schemeClr val="bg2">
                    <a:lumMod val="40000"/>
                    <a:lumOff val="60000"/>
                  </a:schemeClr>
                </a:solidFill>
                <a:latin typeface="Arial Black" pitchFamily="34" charset="0"/>
              </a:rPr>
              <a:t>Ilze Cīrule , </a:t>
            </a:r>
            <a:r>
              <a:rPr lang="lv-LV" sz="2400" b="1" i="1" dirty="0" smtClean="0">
                <a:ln w="50800"/>
                <a:latin typeface="Arial Black" pitchFamily="34" charset="0"/>
              </a:rPr>
              <a:t>bet </a:t>
            </a:r>
            <a:r>
              <a:rPr lang="lv-LV" b="1" i="1" smtClean="0">
                <a:ln w="50800"/>
                <a:latin typeface="Arial Black" pitchFamily="34" charset="0"/>
              </a:rPr>
              <a:t>piektdienās</a:t>
            </a:r>
            <a:r>
              <a:rPr lang="lv-LV" sz="2400" b="1" i="1" smtClean="0">
                <a:ln w="50800"/>
                <a:latin typeface="Arial Black" pitchFamily="34" charset="0"/>
              </a:rPr>
              <a:t> skolotāja </a:t>
            </a:r>
            <a:r>
              <a:rPr lang="lv-LV" sz="2400" b="1" i="1" smtClean="0">
                <a:ln w="50800"/>
                <a:solidFill>
                  <a:schemeClr val="accent2">
                    <a:lumMod val="60000"/>
                    <a:lumOff val="40000"/>
                  </a:schemeClr>
                </a:solidFill>
                <a:latin typeface="Arial Black" pitchFamily="34" charset="0"/>
              </a:rPr>
              <a:t>Mārīte </a:t>
            </a:r>
            <a:r>
              <a:rPr lang="lv-LV" sz="2400" b="1" i="1" dirty="0" smtClean="0">
                <a:ln w="50800"/>
                <a:solidFill>
                  <a:schemeClr val="accent2">
                    <a:lumMod val="60000"/>
                    <a:lumOff val="40000"/>
                  </a:schemeClr>
                </a:solidFill>
                <a:latin typeface="Arial Black" pitchFamily="34" charset="0"/>
              </a:rPr>
              <a:t>Meļķe</a:t>
            </a:r>
            <a:r>
              <a:rPr lang="lv-LV" sz="2400" b="1" i="1" dirty="0" smtClean="0">
                <a:ln w="50800"/>
                <a:latin typeface="Arial Black" pitchFamily="34" charset="0"/>
              </a:rPr>
              <a:t>.</a:t>
            </a:r>
            <a:endParaRPr lang="lv-LV" sz="2400" b="1" dirty="0">
              <a:ln w="50800"/>
              <a:latin typeface="Arial Black" pitchFamily="34" charset="0"/>
            </a:endParaRPr>
          </a:p>
        </p:txBody>
      </p:sp>
      <p:graphicFrame>
        <p:nvGraphicFramePr>
          <p:cNvPr id="18433" name="Object 1"/>
          <p:cNvGraphicFramePr>
            <a:graphicFrameLocks noChangeAspect="1"/>
          </p:cNvGraphicFramePr>
          <p:nvPr/>
        </p:nvGraphicFramePr>
        <p:xfrm>
          <a:off x="1547664" y="1916832"/>
          <a:ext cx="6248631" cy="4680520"/>
        </p:xfrm>
        <a:graphic>
          <a:graphicData uri="http://schemas.openxmlformats.org/presentationml/2006/ole">
            <p:oleObj spid="_x0000_s18433" name="Slide" r:id="rId4" imgW="2755450" imgH="2066474" progId="PowerPoint.Slide.12">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Kaspars\My Pictures\Jekabins\Jekabs lidz 1 gadinam\2015-12-21 17.04.07.jpg"/>
          <p:cNvPicPr>
            <a:picLocks noChangeAspect="1" noChangeArrowheads="1"/>
          </p:cNvPicPr>
          <p:nvPr/>
        </p:nvPicPr>
        <p:blipFill>
          <a:blip r:embed="rId2" cstate="print"/>
          <a:srcRect/>
          <a:stretch>
            <a:fillRect/>
          </a:stretch>
        </p:blipFill>
        <p:spPr bwMode="auto">
          <a:xfrm>
            <a:off x="4047435" y="332656"/>
            <a:ext cx="4736525" cy="2664296"/>
          </a:xfrm>
          <a:prstGeom prst="rect">
            <a:avLst/>
          </a:prstGeom>
          <a:noFill/>
        </p:spPr>
      </p:pic>
      <p:pic>
        <p:nvPicPr>
          <p:cNvPr id="19457" name="Picture 1" descr="D:\Kaspars\Downloads\DSCF7432.jpg"/>
          <p:cNvPicPr>
            <a:picLocks noChangeAspect="1" noChangeArrowheads="1"/>
          </p:cNvPicPr>
          <p:nvPr/>
        </p:nvPicPr>
        <p:blipFill>
          <a:blip r:embed="rId3" cstate="print"/>
          <a:srcRect/>
          <a:stretch>
            <a:fillRect/>
          </a:stretch>
        </p:blipFill>
        <p:spPr bwMode="auto">
          <a:xfrm>
            <a:off x="323528" y="3068960"/>
            <a:ext cx="5852142" cy="329183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p:cNvSpPr/>
          <p:nvPr/>
        </p:nvSpPr>
        <p:spPr>
          <a:xfrm>
            <a:off x="251520" y="404664"/>
            <a:ext cx="35643960" cy="2862322"/>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lv-LV" sz="4000" dirty="0">
                <a:solidFill>
                  <a:srgbClr val="CC6600"/>
                </a:solidFill>
                <a:latin typeface="+mn-lt"/>
              </a:rPr>
              <a:t>Heijā! Hopsā! Sveiciens pie mums </a:t>
            </a:r>
          </a:p>
          <a:p>
            <a:pPr fontAlgn="auto">
              <a:spcBef>
                <a:spcPts val="0"/>
              </a:spcBef>
              <a:spcAft>
                <a:spcPts val="0"/>
              </a:spcAft>
              <a:defRPr/>
            </a:pPr>
            <a:r>
              <a:rPr lang="lv-LV" sz="4000" dirty="0">
                <a:solidFill>
                  <a:srgbClr val="CC6600"/>
                </a:solidFill>
                <a:latin typeface="+mn-lt"/>
              </a:rPr>
              <a:t>                      “SNĪPJOS”!   </a:t>
            </a:r>
          </a:p>
          <a:p>
            <a:pPr algn="just" fontAlgn="auto">
              <a:spcBef>
                <a:spcPts val="0"/>
              </a:spcBef>
              <a:spcAft>
                <a:spcPts val="0"/>
              </a:spcAft>
              <a:defRPr/>
            </a:pPr>
            <a:r>
              <a:rPr lang="lv-LV" sz="2000" b="1" i="1" dirty="0">
                <a:solidFill>
                  <a:schemeClr val="bg1">
                    <a:lumMod val="95000"/>
                    <a:lumOff val="5000"/>
                  </a:schemeClr>
                </a:solidFill>
                <a:latin typeface="+mn-lt"/>
              </a:rPr>
              <a:t>Kopā esam  </a:t>
            </a:r>
            <a:r>
              <a:rPr lang="lv-LV" sz="2000" b="1" i="1" dirty="0" smtClean="0">
                <a:solidFill>
                  <a:schemeClr val="bg1">
                    <a:lumMod val="95000"/>
                    <a:lumOff val="5000"/>
                  </a:schemeClr>
                </a:solidFill>
                <a:latin typeface="+mn-lt"/>
              </a:rPr>
              <a:t>16 </a:t>
            </a:r>
            <a:r>
              <a:rPr lang="lv-LV" sz="2000" b="1" i="1" dirty="0">
                <a:solidFill>
                  <a:schemeClr val="bg1">
                    <a:lumMod val="95000"/>
                    <a:lumOff val="5000"/>
                  </a:schemeClr>
                </a:solidFill>
                <a:latin typeface="+mn-lt"/>
              </a:rPr>
              <a:t>lieli, čakli, rosīgi, bet visādi citādi omulīgi un mīļi snīpji.</a:t>
            </a:r>
          </a:p>
          <a:p>
            <a:pPr algn="just" fontAlgn="auto">
              <a:spcBef>
                <a:spcPts val="0"/>
              </a:spcBef>
              <a:spcAft>
                <a:spcPts val="0"/>
              </a:spcAft>
              <a:defRPr/>
            </a:pPr>
            <a:r>
              <a:rPr lang="lv-LV" sz="2000" b="1" i="1" dirty="0">
                <a:solidFill>
                  <a:schemeClr val="bg1">
                    <a:lumMod val="95000"/>
                    <a:lumOff val="5000"/>
                  </a:schemeClr>
                </a:solidFill>
                <a:latin typeface="+mn-lt"/>
              </a:rPr>
              <a:t> Katru dienu mūsu rociņām un kājiņām, galviņai un pirkstiņiem radoši </a:t>
            </a:r>
          </a:p>
          <a:p>
            <a:pPr algn="just" fontAlgn="auto">
              <a:spcBef>
                <a:spcPts val="0"/>
              </a:spcBef>
              <a:spcAft>
                <a:spcPts val="0"/>
              </a:spcAft>
              <a:defRPr/>
            </a:pPr>
            <a:r>
              <a:rPr lang="lv-LV" sz="2000" b="1" i="1" dirty="0">
                <a:solidFill>
                  <a:schemeClr val="bg1">
                    <a:lumMod val="95000"/>
                    <a:lumOff val="5000"/>
                  </a:schemeClr>
                </a:solidFill>
                <a:latin typeface="+mn-lt"/>
              </a:rPr>
              <a:t>darboties palīdz mūsu skolotājas </a:t>
            </a:r>
            <a:r>
              <a:rPr lang="lv-LV" sz="2000" b="1" i="1" dirty="0" smtClean="0">
                <a:solidFill>
                  <a:srgbClr val="92D050"/>
                </a:solidFill>
              </a:rPr>
              <a:t>Indra </a:t>
            </a:r>
            <a:r>
              <a:rPr lang="lv-LV" sz="2000" b="1" i="1" dirty="0" err="1" smtClean="0">
                <a:solidFill>
                  <a:srgbClr val="92D050"/>
                </a:solidFill>
              </a:rPr>
              <a:t>Medne</a:t>
            </a:r>
            <a:r>
              <a:rPr lang="lv-LV" sz="2000" b="1" i="1" dirty="0" smtClean="0">
                <a:solidFill>
                  <a:srgbClr val="92D050"/>
                </a:solidFill>
              </a:rPr>
              <a:t> </a:t>
            </a:r>
            <a:r>
              <a:rPr lang="lv-LV" sz="2000" b="1" i="1" dirty="0">
                <a:solidFill>
                  <a:schemeClr val="bg1">
                    <a:lumMod val="95000"/>
                    <a:lumOff val="5000"/>
                  </a:schemeClr>
                </a:solidFill>
                <a:latin typeface="+mn-lt"/>
              </a:rPr>
              <a:t> un </a:t>
            </a:r>
            <a:r>
              <a:rPr lang="lv-LV" sz="2000" b="1" i="1" dirty="0" smtClean="0">
                <a:solidFill>
                  <a:srgbClr val="92D050"/>
                </a:solidFill>
                <a:latin typeface="+mn-lt"/>
              </a:rPr>
              <a:t>Mārīte Meļķe</a:t>
            </a:r>
            <a:r>
              <a:rPr lang="lv-LV" sz="2000" b="1" i="1" dirty="0" smtClean="0">
                <a:solidFill>
                  <a:schemeClr val="bg1">
                    <a:lumMod val="95000"/>
                    <a:lumOff val="5000"/>
                  </a:schemeClr>
                </a:solidFill>
                <a:latin typeface="+mn-lt"/>
              </a:rPr>
              <a:t>, </a:t>
            </a:r>
            <a:r>
              <a:rPr lang="lv-LV" sz="2000" b="1" i="1" dirty="0">
                <a:solidFill>
                  <a:schemeClr val="bg1">
                    <a:lumMod val="95000"/>
                    <a:lumOff val="5000"/>
                  </a:schemeClr>
                </a:solidFill>
                <a:latin typeface="+mn-lt"/>
              </a:rPr>
              <a:t>bet</a:t>
            </a:r>
          </a:p>
          <a:p>
            <a:pPr algn="just" fontAlgn="auto">
              <a:spcBef>
                <a:spcPts val="0"/>
              </a:spcBef>
              <a:spcAft>
                <a:spcPts val="0"/>
              </a:spcAft>
              <a:defRPr/>
            </a:pPr>
            <a:r>
              <a:rPr lang="lv-LV" sz="2000" b="1" i="1" dirty="0">
                <a:solidFill>
                  <a:schemeClr val="bg1">
                    <a:lumMod val="95000"/>
                    <a:lumOff val="5000"/>
                  </a:schemeClr>
                </a:solidFill>
                <a:latin typeface="+mn-lt"/>
              </a:rPr>
              <a:t> par mūsu tīrību grupiņā gādā skolotāju palīgs </a:t>
            </a:r>
            <a:r>
              <a:rPr lang="lv-LV" sz="2000" b="1" i="1" dirty="0">
                <a:solidFill>
                  <a:schemeClr val="tx2">
                    <a:lumMod val="75000"/>
                  </a:schemeClr>
                </a:solidFill>
                <a:latin typeface="+mn-lt"/>
              </a:rPr>
              <a:t>Iveta </a:t>
            </a:r>
            <a:r>
              <a:rPr lang="lv-LV" sz="2000" b="1" i="1" dirty="0" err="1">
                <a:solidFill>
                  <a:schemeClr val="tx2">
                    <a:lumMod val="75000"/>
                  </a:schemeClr>
                </a:solidFill>
                <a:latin typeface="+mn-lt"/>
              </a:rPr>
              <a:t>Dzene</a:t>
            </a:r>
            <a:r>
              <a:rPr lang="lv-LV" sz="2000" b="1" i="1" dirty="0">
                <a:solidFill>
                  <a:schemeClr val="bg1">
                    <a:lumMod val="95000"/>
                    <a:lumOff val="5000"/>
                  </a:schemeClr>
                </a:solidFill>
                <a:latin typeface="+mn-lt"/>
              </a:rPr>
              <a:t>.</a:t>
            </a:r>
          </a:p>
          <a:p>
            <a:pPr algn="just" fontAlgn="auto">
              <a:spcBef>
                <a:spcPts val="0"/>
              </a:spcBef>
              <a:spcAft>
                <a:spcPts val="0"/>
              </a:spcAft>
              <a:defRPr/>
            </a:pPr>
            <a:r>
              <a:rPr lang="lv-LV" sz="2000" b="1" i="1" dirty="0">
                <a:solidFill>
                  <a:schemeClr val="accent4">
                    <a:lumMod val="60000"/>
                    <a:lumOff val="40000"/>
                  </a:schemeClr>
                </a:solidFill>
                <a:latin typeface="+mn-lt"/>
              </a:rPr>
              <a:t> </a:t>
            </a:r>
            <a:endParaRPr lang="lv-LV" sz="2000" b="1" i="1" dirty="0">
              <a:ln w="11430"/>
              <a:solidFill>
                <a:schemeClr val="accent4">
                  <a:lumMod val="60000"/>
                  <a:lumOff val="40000"/>
                </a:schemeClr>
              </a:solidFill>
              <a:effectLst>
                <a:outerShdw blurRad="80000" dist="40000" dir="5040000" algn="tl">
                  <a:srgbClr val="000000">
                    <a:alpha val="30000"/>
                  </a:srgbClr>
                </a:outerShdw>
              </a:effectLst>
              <a:latin typeface="+mn-lt"/>
            </a:endParaRPr>
          </a:p>
        </p:txBody>
      </p:sp>
      <p:pic>
        <p:nvPicPr>
          <p:cNvPr id="35843" name="Picture 3"/>
          <p:cNvPicPr>
            <a:picLocks noChangeAspect="1" noChangeArrowheads="1"/>
          </p:cNvPicPr>
          <p:nvPr/>
        </p:nvPicPr>
        <p:blipFill>
          <a:blip r:embed="rId3" cstate="print"/>
          <a:srcRect/>
          <a:stretch>
            <a:fillRect/>
          </a:stretch>
        </p:blipFill>
        <p:spPr bwMode="auto">
          <a:xfrm>
            <a:off x="2700338" y="2924175"/>
            <a:ext cx="2967037" cy="3622675"/>
          </a:xfrm>
          <a:prstGeom prst="rect">
            <a:avLst/>
          </a:prstGeom>
          <a:blipFill>
            <a:blip r:embed="rId4" cstate="print"/>
            <a:tile tx="0" ty="0" sx="100000" sy="100000" flip="none" algn="tl"/>
          </a:blipFill>
          <a:ln>
            <a:headEnd/>
            <a:tailEnd/>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Kaspars\My Pictures\Beernu daarzs Sveciems\SVETCIEMA BERNU PARG\DSCF4813.jpg"/>
          <p:cNvPicPr>
            <a:picLocks noChangeAspect="1" noChangeArrowheads="1"/>
          </p:cNvPicPr>
          <p:nvPr/>
        </p:nvPicPr>
        <p:blipFill>
          <a:blip r:embed="rId2" cstate="print"/>
          <a:srcRect/>
          <a:stretch>
            <a:fillRect/>
          </a:stretch>
        </p:blipFill>
        <p:spPr bwMode="auto">
          <a:xfrm>
            <a:off x="107504" y="116632"/>
            <a:ext cx="5980156" cy="3363838"/>
          </a:xfrm>
          <a:prstGeom prst="rect">
            <a:avLst/>
          </a:prstGeom>
          <a:noFill/>
        </p:spPr>
      </p:pic>
      <p:pic>
        <p:nvPicPr>
          <p:cNvPr id="40962" name="Picture 2" descr="D:\Kaspars\Downloads\DSCF9594.jpg"/>
          <p:cNvPicPr>
            <a:picLocks noChangeAspect="1" noChangeArrowheads="1"/>
          </p:cNvPicPr>
          <p:nvPr/>
        </p:nvPicPr>
        <p:blipFill>
          <a:blip r:embed="rId3" cstate="print"/>
          <a:srcRect/>
          <a:stretch>
            <a:fillRect/>
          </a:stretch>
        </p:blipFill>
        <p:spPr bwMode="auto">
          <a:xfrm>
            <a:off x="3059832" y="3509385"/>
            <a:ext cx="5940152" cy="334861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Kaspars\Downloads\DSCF5878.jpg"/>
          <p:cNvPicPr>
            <a:picLocks noChangeAspect="1" noChangeArrowheads="1"/>
          </p:cNvPicPr>
          <p:nvPr/>
        </p:nvPicPr>
        <p:blipFill>
          <a:blip r:embed="rId2" cstate="print"/>
          <a:srcRect/>
          <a:stretch>
            <a:fillRect/>
          </a:stretch>
        </p:blipFill>
        <p:spPr bwMode="auto">
          <a:xfrm>
            <a:off x="3707904" y="332656"/>
            <a:ext cx="5292080" cy="2976795"/>
          </a:xfrm>
          <a:prstGeom prst="rect">
            <a:avLst/>
          </a:prstGeom>
          <a:noFill/>
        </p:spPr>
      </p:pic>
      <p:pic>
        <p:nvPicPr>
          <p:cNvPr id="41987" name="Picture 3" descr="D:\Kaspars\Downloads\DSCF5895.jpg"/>
          <p:cNvPicPr>
            <a:picLocks noChangeAspect="1" noChangeArrowheads="1"/>
          </p:cNvPicPr>
          <p:nvPr/>
        </p:nvPicPr>
        <p:blipFill>
          <a:blip r:embed="rId3" cstate="print"/>
          <a:srcRect/>
          <a:stretch>
            <a:fillRect/>
          </a:stretch>
        </p:blipFill>
        <p:spPr bwMode="auto">
          <a:xfrm>
            <a:off x="323528" y="476672"/>
            <a:ext cx="3346470" cy="5949280"/>
          </a:xfrm>
          <a:prstGeom prst="rect">
            <a:avLst/>
          </a:prstGeom>
          <a:noFill/>
        </p:spPr>
      </p:pic>
      <p:pic>
        <p:nvPicPr>
          <p:cNvPr id="41988" name="Picture 4" descr="D:\Kaspars\Downloads\DSCF5906.jpg"/>
          <p:cNvPicPr>
            <a:picLocks noChangeAspect="1" noChangeArrowheads="1"/>
          </p:cNvPicPr>
          <p:nvPr/>
        </p:nvPicPr>
        <p:blipFill>
          <a:blip r:embed="rId4" cstate="print"/>
          <a:srcRect/>
          <a:stretch>
            <a:fillRect/>
          </a:stretch>
        </p:blipFill>
        <p:spPr bwMode="auto">
          <a:xfrm>
            <a:off x="3995936" y="3501008"/>
            <a:ext cx="4572000" cy="2571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7" y="332656"/>
            <a:ext cx="8640961" cy="2585323"/>
          </a:xfrm>
          <a:prstGeom prst="rect">
            <a:avLst/>
          </a:prstGeom>
          <a:noFill/>
        </p:spPr>
        <p:txBody>
          <a:bodyPr wrap="square" rtlCol="0">
            <a:spAutoFit/>
          </a:bodyPr>
          <a:lstStyle/>
          <a:p>
            <a:r>
              <a:rPr lang="lv-LV" dirty="0" smtClean="0"/>
              <a:t>Logopēds: </a:t>
            </a:r>
            <a:r>
              <a:rPr lang="lv-LV" b="1" dirty="0" smtClean="0"/>
              <a:t>GUNA TAZĀNE</a:t>
            </a:r>
            <a:endParaRPr lang="lv-LV" dirty="0" smtClean="0"/>
          </a:p>
          <a:p>
            <a:r>
              <a:rPr lang="lv-LV" dirty="0" smtClean="0"/>
              <a:t>pieņemšanas laiks:</a:t>
            </a:r>
          </a:p>
          <a:p>
            <a:r>
              <a:rPr lang="lv-LV" dirty="0" smtClean="0"/>
              <a:t>Trešdiena – 09:00 – 13:00</a:t>
            </a:r>
          </a:p>
          <a:p>
            <a:endParaRPr lang="lv-LV" b="1" i="1" dirty="0" smtClean="0"/>
          </a:p>
          <a:p>
            <a:r>
              <a:rPr lang="lv-LV" b="1" i="1" dirty="0" smtClean="0"/>
              <a:t>Logopēds:</a:t>
            </a:r>
            <a:endParaRPr lang="lv-LV" dirty="0" smtClean="0"/>
          </a:p>
          <a:p>
            <a:pPr>
              <a:buFont typeface="Arial" pitchFamily="34" charset="0"/>
              <a:buChar char="•"/>
            </a:pPr>
            <a:r>
              <a:rPr lang="lv-LV" i="1" dirty="0" smtClean="0"/>
              <a:t>nodarbojas ar runas un valodas traucējumu novēršanu bērniem.</a:t>
            </a:r>
            <a:endParaRPr lang="lv-LV" dirty="0" smtClean="0"/>
          </a:p>
          <a:p>
            <a:pPr>
              <a:buFont typeface="Arial" pitchFamily="34" charset="0"/>
              <a:buChar char="•"/>
            </a:pPr>
            <a:r>
              <a:rPr lang="lv-LV" i="1" dirty="0" smtClean="0"/>
              <a:t>veic runas un valodas profilaksi.</a:t>
            </a:r>
            <a:endParaRPr lang="lv-LV" dirty="0" smtClean="0"/>
          </a:p>
          <a:p>
            <a:pPr>
              <a:buFont typeface="Arial" pitchFamily="34" charset="0"/>
              <a:buChar char="•"/>
            </a:pPr>
            <a:r>
              <a:rPr lang="lv-LV" i="1" dirty="0" smtClean="0"/>
              <a:t>pirmsskolas logopēds strādā ar bērniem, kuriem ir runas traucējumi.</a:t>
            </a:r>
            <a:endParaRPr lang="lv-LV" dirty="0" smtClean="0"/>
          </a:p>
          <a:p>
            <a:endParaRPr lang="lv-LV" dirty="0"/>
          </a:p>
        </p:txBody>
      </p:sp>
      <p:pic>
        <p:nvPicPr>
          <p:cNvPr id="37890" name="Picture 2" descr="D:\Kaspars\Desktop\IMG_2340.JPG"/>
          <p:cNvPicPr>
            <a:picLocks noChangeAspect="1" noChangeArrowheads="1"/>
          </p:cNvPicPr>
          <p:nvPr/>
        </p:nvPicPr>
        <p:blipFill>
          <a:blip r:embed="rId2" cstate="print"/>
          <a:srcRect/>
          <a:stretch>
            <a:fillRect/>
          </a:stretch>
        </p:blipFill>
        <p:spPr bwMode="auto">
          <a:xfrm>
            <a:off x="2819804" y="2636912"/>
            <a:ext cx="4956043" cy="371703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īrs">
  <a:themeElements>
    <a:clrScheme name="Papīrs">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īrs">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īrs">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2309</TotalTime>
  <Words>458</Words>
  <Application>Microsoft Office PowerPoint</Application>
  <PresentationFormat>Slaidrāde ekrānā (4:3)</PresentationFormat>
  <Paragraphs>166</Paragraphs>
  <Slides>22</Slides>
  <Notes>7</Notes>
  <HiddenSlides>0</HiddenSlides>
  <MMClips>0</MMClips>
  <ScaleCrop>false</ScaleCrop>
  <HeadingPairs>
    <vt:vector size="6" baseType="variant">
      <vt:variant>
        <vt:lpstr>Dizains</vt:lpstr>
      </vt:variant>
      <vt:variant>
        <vt:i4>1</vt:i4>
      </vt:variant>
      <vt:variant>
        <vt:lpstr>Iegulti OLE serveri</vt:lpstr>
      </vt:variant>
      <vt:variant>
        <vt:i4>1</vt:i4>
      </vt:variant>
      <vt:variant>
        <vt:lpstr>Slaidu virsraksti</vt:lpstr>
      </vt:variant>
      <vt:variant>
        <vt:i4>22</vt:i4>
      </vt:variant>
    </vt:vector>
  </HeadingPairs>
  <TitlesOfParts>
    <vt:vector size="24" baseType="lpstr">
      <vt:lpstr>Papīrs</vt:lpstr>
      <vt:lpstr>Slide</vt:lpstr>
      <vt:lpstr>Slaids 1</vt:lpstr>
      <vt:lpstr>Slaids 2</vt:lpstr>
      <vt:lpstr>Slaids 3</vt:lpstr>
      <vt:lpstr>Slaids 4</vt:lpstr>
      <vt:lpstr>Slaids 5</vt:lpstr>
      <vt:lpstr>Slaids 6</vt:lpstr>
      <vt:lpstr>Slaids 7</vt:lpstr>
      <vt:lpstr>Slaids 8</vt:lpstr>
      <vt:lpstr>Slaids 9</vt:lpstr>
      <vt:lpstr>Slaids 10</vt:lpstr>
      <vt:lpstr>Slaids 11</vt:lpstr>
      <vt:lpstr>Slaids 12</vt:lpstr>
      <vt:lpstr>Slaids 13</vt:lpstr>
      <vt:lpstr>Slaids 14</vt:lpstr>
      <vt:lpstr>Slaids 15</vt:lpstr>
      <vt:lpstr>Slaids 16</vt:lpstr>
      <vt:lpstr>Slaids 17</vt:lpstr>
      <vt:lpstr>Slaids 18</vt:lpstr>
      <vt:lpstr>Slaids 19</vt:lpstr>
      <vt:lpstr>Slaids 20</vt:lpstr>
      <vt:lpstr>Slaids 21</vt:lpstr>
      <vt:lpstr>Slaids 22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Slaids 1</dc:title>
  <dc:creator>Kaspars</dc:creator>
  <cp:lastModifiedBy>Kaspars</cp:lastModifiedBy>
  <cp:revision>229</cp:revision>
  <dcterms:created xsi:type="dcterms:W3CDTF">2013-08-09T08:15:42Z</dcterms:created>
  <dcterms:modified xsi:type="dcterms:W3CDTF">2017-02-20T17:16:58Z</dcterms:modified>
</cp:coreProperties>
</file>