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6" r:id="rId10"/>
    <p:sldId id="268" r:id="rId11"/>
    <p:sldId id="262" r:id="rId12"/>
    <p:sldId id="264" r:id="rId13"/>
    <p:sldId id="265" r:id="rId14"/>
  </p:sldIdLst>
  <p:sldSz cx="9144000" cy="6858000" type="screen4x3"/>
  <p:notesSz cx="6888163" cy="100203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3270-921B-46F4-A77C-E50E1B9A23D4}" type="datetimeFigureOut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181A-BF8D-4392-A584-1D5B42725836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FCBA5E5-D936-4FF8-9314-A3D71CFF4BFC}" type="datetimeFigureOut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336026-CD73-4EC7-AF15-D5D9A8B8FBB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36026-CD73-4EC7-AF15-D5D9A8B8FBB8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7D85AB-71AC-418D-8923-CBB0B371AB7A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A052-517C-4442-BD00-8BB9E77A3932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F8E9-C1F6-46C5-ABB6-E50472EBFA9E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23F3-666F-4E52-BC72-3384547A0BB6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85B2-7B96-4C5F-846A-BAE0C7B0FC48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0A0A-B92E-4626-91B2-C96740FB4FB9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0B1EED-0F8D-425C-A443-5409BCBFB038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514A3CF-17DC-42FF-9403-AAACAD15DB02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885-3941-4CB5-A663-3ABA87A0A986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C18A-112A-4C4C-953E-A141ADD7C5B6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8CD6-0870-40C7-AEBE-E1A3A1A762C8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8F219E-BFAC-4944-8821-7E32F7A0A4F6}" type="datetime1">
              <a:rPr lang="lv-LV" smtClean="0"/>
              <a:pPr/>
              <a:t>2012.03.01.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35E9317-0BBF-467E-AC05-F2ED7DEFE3F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28803"/>
            <a:ext cx="8458200" cy="1643073"/>
          </a:xfrm>
        </p:spPr>
        <p:txBody>
          <a:bodyPr>
            <a:normAutofit/>
          </a:bodyPr>
          <a:lstStyle/>
          <a:p>
            <a:r>
              <a:rPr lang="lv-LV" dirty="0" smtClean="0"/>
              <a:t>Projektu konkurss</a:t>
            </a:r>
            <a:br>
              <a:rPr lang="lv-LV" dirty="0" smtClean="0"/>
            </a:br>
            <a:r>
              <a:rPr lang="lv-LV" dirty="0" smtClean="0"/>
              <a:t>SABIEDRĪBA AR DVĒSELI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4572032" cy="714380"/>
          </a:xfrm>
        </p:spPr>
        <p:txBody>
          <a:bodyPr/>
          <a:lstStyle/>
          <a:p>
            <a:r>
              <a:rPr lang="lv-LV" dirty="0" smtClean="0"/>
              <a:t>2012.gada 1.marts, Salacgrīva</a:t>
            </a:r>
            <a:endParaRPr lang="lv-LV" dirty="0"/>
          </a:p>
        </p:txBody>
      </p:sp>
      <p:pic>
        <p:nvPicPr>
          <p:cNvPr id="1026" name="Picture 2" descr="C:\Users\User\Desktop\Salacgriv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3096"/>
            <a:ext cx="2857520" cy="1146168"/>
          </a:xfrm>
          <a:prstGeom prst="rect">
            <a:avLst/>
          </a:prstGeom>
          <a:noFill/>
        </p:spPr>
      </p:pic>
      <p:pic>
        <p:nvPicPr>
          <p:cNvPr id="1027" name="Picture 3" descr="C:\Users\User\Desktop\sabiedrība ar dvēseli\knh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537006"/>
            <a:ext cx="2571768" cy="103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2600" y="1571612"/>
            <a:ext cx="35599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43998" cy="785818"/>
          </a:xfrm>
        </p:spPr>
        <p:txBody>
          <a:bodyPr>
            <a:normAutofit/>
          </a:bodyPr>
          <a:lstStyle/>
          <a:p>
            <a:r>
              <a:rPr lang="lv-LV" sz="3500" b="1" dirty="0" smtClean="0"/>
              <a:t>Projekti konkursa līdzekļi NEVAR tikt piešķirti:</a:t>
            </a:r>
            <a:endParaRPr lang="lv-LV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122" cy="5286388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Nekustamā īpašuma iegādei</a:t>
            </a:r>
          </a:p>
          <a:p>
            <a:r>
              <a:rPr lang="lv-LV" dirty="0" smtClean="0"/>
              <a:t>Ārvalstu braucieniem</a:t>
            </a:r>
          </a:p>
          <a:p>
            <a:r>
              <a:rPr lang="lv-LV" dirty="0" smtClean="0"/>
              <a:t>Pabalstiem un citiem līdzīgiem</a:t>
            </a:r>
          </a:p>
          <a:p>
            <a:pPr>
              <a:buNone/>
            </a:pPr>
            <a:r>
              <a:rPr lang="lv-LV" dirty="0" smtClean="0"/>
              <a:t>	 maksājumiem privātpersonām </a:t>
            </a:r>
          </a:p>
          <a:p>
            <a:pPr>
              <a:buNone/>
            </a:pPr>
            <a:r>
              <a:rPr lang="lv-LV" dirty="0" smtClean="0"/>
              <a:t>	(t.sk., biļetēm, dāvanām)</a:t>
            </a:r>
          </a:p>
          <a:p>
            <a:r>
              <a:rPr lang="lv-LV" dirty="0" smtClean="0"/>
              <a:t>Komerciāla rakstura pasākumiem</a:t>
            </a:r>
          </a:p>
          <a:p>
            <a:r>
              <a:rPr lang="lv-LV" dirty="0" smtClean="0"/>
              <a:t>Darba algām, stipendijām, pasākuma dalībnieku ēdināšanai, telpu īrei, telpu uzturēšanas izdevumu segšanai</a:t>
            </a:r>
          </a:p>
          <a:p>
            <a:r>
              <a:rPr lang="lv-LV" dirty="0" smtClean="0"/>
              <a:t>Projektiem, kurus plānots īstenot ārpus Salacgrīvas novada teritorijas</a:t>
            </a:r>
          </a:p>
          <a:p>
            <a:r>
              <a:rPr lang="lv-LV" dirty="0" smtClean="0"/>
              <a:t>Jau pabeigtiem darbiem/projektiem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236769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858180" cy="785818"/>
          </a:xfrm>
        </p:spPr>
        <p:txBody>
          <a:bodyPr/>
          <a:lstStyle/>
          <a:p>
            <a:r>
              <a:rPr lang="lv-LV" b="1" dirty="0" smtClean="0"/>
              <a:t>Svarīgi datumi!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571612"/>
            <a:ext cx="6786610" cy="5143536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 smtClean="0"/>
              <a:t>Projekta pieteikumi jāiesniedz līdz 2012.g. 30.marta plkst.13:00</a:t>
            </a:r>
          </a:p>
          <a:p>
            <a:pPr>
              <a:buNone/>
            </a:pPr>
            <a:endParaRPr lang="lv-LV" b="1" dirty="0" smtClean="0"/>
          </a:p>
          <a:p>
            <a:r>
              <a:rPr lang="lv-LV" dirty="0" smtClean="0"/>
              <a:t>Projektu konkursa rezultāti tiks paziņoti līdz 2012.g. 15.maijam (pa projekta pieteikumā norādīto projekta vadītāja tālruni vai e-pastu)</a:t>
            </a:r>
          </a:p>
          <a:p>
            <a:r>
              <a:rPr lang="lv-LV" dirty="0" smtClean="0"/>
              <a:t>Ar visām atbalstīto projektu grupām Salacgrīvas novada dome slēgs līgumu par projekta finansēšanu</a:t>
            </a:r>
          </a:p>
          <a:p>
            <a:r>
              <a:rPr lang="lv-LV" dirty="0" smtClean="0"/>
              <a:t>Projekta īstenošana: no 2012.g. 1. jūnija līdz 2012.g. 15.septembrim</a:t>
            </a:r>
          </a:p>
          <a:p>
            <a:r>
              <a:rPr lang="lv-LV" dirty="0" smtClean="0"/>
              <a:t>Projekta atskaite jāiesniedz līdz 2012.g. 30.septembrim</a:t>
            </a:r>
            <a:endParaRPr lang="lv-LV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1357298"/>
            <a:ext cx="908741" cy="102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043626" cy="1066800"/>
          </a:xfrm>
        </p:spPr>
        <p:txBody>
          <a:bodyPr/>
          <a:lstStyle/>
          <a:p>
            <a:r>
              <a:rPr lang="lv-LV" b="1" dirty="0" smtClean="0"/>
              <a:t>Balva labākajam projektam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1679642"/>
          </a:xfrm>
        </p:spPr>
        <p:txBody>
          <a:bodyPr/>
          <a:lstStyle/>
          <a:p>
            <a:pPr algn="ctr">
              <a:buNone/>
            </a:pPr>
            <a:r>
              <a:rPr lang="lv-LV" dirty="0" smtClean="0"/>
              <a:t>Konkursa noslēgumā (novembrī) viena no īstenoto </a:t>
            </a:r>
          </a:p>
          <a:p>
            <a:pPr algn="ctr">
              <a:buNone/>
            </a:pPr>
            <a:r>
              <a:rPr lang="lv-LV" dirty="0" smtClean="0"/>
              <a:t>projektu grupām, kuras projektu vērtēšanas </a:t>
            </a:r>
          </a:p>
          <a:p>
            <a:pPr algn="ctr">
              <a:buNone/>
            </a:pPr>
            <a:r>
              <a:rPr lang="lv-LV" dirty="0" smtClean="0"/>
              <a:t>komisija atzīs par labāko saņems balvu: </a:t>
            </a:r>
            <a:r>
              <a:rPr lang="lv-LV" b="1" dirty="0" smtClean="0"/>
              <a:t>500€</a:t>
            </a:r>
            <a:endParaRPr lang="lv-LV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124" y="3500438"/>
            <a:ext cx="358587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alacgriv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286388"/>
            <a:ext cx="3027745" cy="1214446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85794"/>
            <a:ext cx="3971630" cy="31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3286148" cy="1071570"/>
          </a:xfrm>
        </p:spPr>
        <p:txBody>
          <a:bodyPr>
            <a:normAutofit/>
          </a:bodyPr>
          <a:lstStyle/>
          <a:p>
            <a:r>
              <a:rPr lang="lv-LV" sz="4400" b="1" dirty="0" smtClean="0"/>
              <a:t>Jautājumi?</a:t>
            </a:r>
            <a:endParaRPr lang="lv-LV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43174" y="5284124"/>
            <a:ext cx="3757610" cy="121671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lv-LV" sz="1800" b="1" dirty="0" smtClean="0"/>
              <a:t>Projektu koordinatore:</a:t>
            </a:r>
          </a:p>
          <a:p>
            <a:pPr algn="ctr">
              <a:lnSpc>
                <a:spcPct val="110000"/>
              </a:lnSpc>
              <a:buNone/>
            </a:pPr>
            <a:r>
              <a:rPr lang="lv-LV" sz="1800" dirty="0" smtClean="0"/>
              <a:t>Baiba Ozoliņa </a:t>
            </a:r>
          </a:p>
          <a:p>
            <a:pPr algn="ctr">
              <a:lnSpc>
                <a:spcPct val="110000"/>
              </a:lnSpc>
              <a:buNone/>
            </a:pPr>
            <a:r>
              <a:rPr lang="lv-LV" sz="1800" dirty="0" smtClean="0"/>
              <a:t>+371 203 565 92</a:t>
            </a:r>
          </a:p>
          <a:p>
            <a:pPr algn="ctr">
              <a:lnSpc>
                <a:spcPct val="110000"/>
              </a:lnSpc>
              <a:buNone/>
            </a:pPr>
            <a:r>
              <a:rPr lang="lv-LV" sz="1800" dirty="0" err="1" smtClean="0"/>
              <a:t>baiba.ozolina@salacgriva.lv</a:t>
            </a:r>
            <a:endParaRPr lang="lv-LV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7158" y="5072074"/>
            <a:ext cx="84296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User\Desktop\sabiedrība ar dvēseli\knh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293935"/>
            <a:ext cx="2643206" cy="1064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429684" cy="1066800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Projektu konkurss SABIEDRĪBA AR DVĒSELI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0" y="1857364"/>
            <a:ext cx="6000760" cy="4714908"/>
          </a:xfrm>
        </p:spPr>
        <p:txBody>
          <a:bodyPr>
            <a:normAutofit lnSpcReduction="10000"/>
          </a:bodyPr>
          <a:lstStyle/>
          <a:p>
            <a:r>
              <a:rPr lang="lv-LV" b="1" dirty="0" smtClean="0"/>
              <a:t>Organizē: </a:t>
            </a:r>
            <a:r>
              <a:rPr lang="lv-LV" dirty="0" smtClean="0"/>
              <a:t>Salacgrīvas novada dome sadarbībā ar Nīderlandes fondu “</a:t>
            </a:r>
            <a:r>
              <a:rPr lang="lv-LV" dirty="0" err="1" smtClean="0"/>
              <a:t>Koninklijke</a:t>
            </a:r>
            <a:r>
              <a:rPr lang="lv-LV" dirty="0" smtClean="0"/>
              <a:t> </a:t>
            </a:r>
            <a:r>
              <a:rPr lang="lv-LV" dirty="0" err="1" smtClean="0"/>
              <a:t>Nederlandshe</a:t>
            </a:r>
            <a:r>
              <a:rPr lang="lv-LV" dirty="0" smtClean="0"/>
              <a:t> </a:t>
            </a:r>
            <a:r>
              <a:rPr lang="lv-LV" dirty="0" err="1" smtClean="0"/>
              <a:t>Heidemaatschappij</a:t>
            </a:r>
            <a:r>
              <a:rPr lang="lv-LV" dirty="0" smtClean="0"/>
              <a:t>” (KNHM)</a:t>
            </a:r>
          </a:p>
          <a:p>
            <a:pPr>
              <a:buNone/>
            </a:pPr>
            <a:endParaRPr lang="lv-LV" dirty="0" smtClean="0"/>
          </a:p>
          <a:p>
            <a:r>
              <a:rPr lang="lv-LV" b="1" dirty="0" smtClean="0"/>
              <a:t>Mērķis: </a:t>
            </a:r>
            <a:r>
              <a:rPr lang="lv-LV" dirty="0" smtClean="0"/>
              <a:t>uzlabot dzīves vides kvalitāti Salacgrīvas novadā, veicinot novada iedzīvotāju privātu iniciatīvu, kā arī atbildību par savas dzīves vides un dzīves kvalitātes uzlabošanu</a:t>
            </a:r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87830"/>
            <a:ext cx="3143272" cy="454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Kas var piedalīties?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4857784" cy="2251146"/>
          </a:xfrm>
        </p:spPr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lv-LV" dirty="0" smtClean="0"/>
              <a:t>Nereģistrēta iedzīvotāju grupa (vismaz 7 cilvēki)</a:t>
            </a:r>
          </a:p>
          <a:p>
            <a:pPr marL="624078" indent="-514350">
              <a:buAutoNum type="arabicParenR"/>
            </a:pPr>
            <a:r>
              <a:rPr lang="lv-LV" dirty="0" smtClean="0"/>
              <a:t>Biedrība vai nodibinājums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4643446"/>
            <a:ext cx="8229600" cy="1393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dirty="0" smtClean="0"/>
              <a:t>SVARĪGI!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dirty="0" smtClean="0"/>
              <a:t>Viena projekta grupa var iesniegt vienu projekta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dirty="0" smtClean="0"/>
              <a:t>pieteikumu!</a:t>
            </a:r>
            <a:endParaRPr kumimoji="0" lang="lv-LV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243266" cy="2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952615"/>
            <a:ext cx="3679057" cy="49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1066800"/>
          </a:xfrm>
        </p:spPr>
        <p:txBody>
          <a:bodyPr/>
          <a:lstStyle/>
          <a:p>
            <a:r>
              <a:rPr lang="lv-LV" b="1" dirty="0" smtClean="0"/>
              <a:t>Kādi projekti tiks apstiprināti?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5972188" cy="3394154"/>
          </a:xfrm>
        </p:spPr>
        <p:txBody>
          <a:bodyPr/>
          <a:lstStyle/>
          <a:p>
            <a:r>
              <a:rPr lang="lv-LV" dirty="0" smtClean="0"/>
              <a:t>Sabiedriska labuma projekti jebkurā jomā, ko konkursa </a:t>
            </a:r>
            <a:r>
              <a:rPr lang="lv-LV" u="sng" dirty="0" smtClean="0">
                <a:solidFill>
                  <a:srgbClr val="FF0000"/>
                </a:solidFill>
              </a:rPr>
              <a:t>dalībnieki paši spēj īstenot</a:t>
            </a:r>
          </a:p>
          <a:p>
            <a:r>
              <a:rPr lang="lv-LV" dirty="0" smtClean="0"/>
              <a:t>Projekti, kas stiprina vietējās sabiedrības dzīves vides kvalitāti</a:t>
            </a:r>
          </a:p>
          <a:p>
            <a:r>
              <a:rPr lang="lv-LV" dirty="0" smtClean="0"/>
              <a:t>Projekti, kuriem nav peļņas gūšanas rakstura</a:t>
            </a:r>
          </a:p>
          <a:p>
            <a:pPr>
              <a:buNone/>
            </a:pPr>
            <a:endParaRPr lang="lv-LV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5500702"/>
            <a:ext cx="5286412" cy="10367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dirty="0" smtClean="0"/>
              <a:t>!!! Projekts var tikt īstenots tikai Salacgrīvas novada teritorijā!</a:t>
            </a:r>
            <a:endParaRPr kumimoji="0" lang="lv-LV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4043362" cy="1857372"/>
          </a:xfrm>
        </p:spPr>
        <p:txBody>
          <a:bodyPr>
            <a:normAutofit fontScale="90000"/>
          </a:bodyPr>
          <a:lstStyle/>
          <a:p>
            <a:r>
              <a:rPr lang="lv-LV" b="1" dirty="0" smtClean="0"/>
              <a:t>Uz kādu atbalstu konkursa ietvaros var pretendēt?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357562"/>
            <a:ext cx="8358246" cy="307183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Viena projekta īstenošanai pieejams finansējums līdz </a:t>
            </a:r>
            <a:r>
              <a:rPr lang="lv-LV" b="1" dirty="0" smtClean="0"/>
              <a:t>1000 €</a:t>
            </a:r>
          </a:p>
          <a:p>
            <a:r>
              <a:rPr lang="lv-LV" dirty="0" smtClean="0"/>
              <a:t>Ja projekta izmaksas pārsniedz 1000 €, projekta iesniedzējiem jāmeklē līdzfinansējums</a:t>
            </a:r>
          </a:p>
          <a:p>
            <a:pPr>
              <a:buNone/>
            </a:pPr>
            <a:endParaRPr lang="lv-LV" dirty="0" smtClean="0"/>
          </a:p>
          <a:p>
            <a:r>
              <a:rPr lang="lv-LV" b="1" dirty="0" smtClean="0"/>
              <a:t>Priekšroka būs tiem projektiem, kuru dalībnieki vairāk būs gatavi darīt pašu spēkiem</a:t>
            </a:r>
            <a:endParaRPr lang="lv-LV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3976684" cy="253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1714512" cy="140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lv-LV" b="1" dirty="0" smtClean="0"/>
              <a:t>Kā pieteikt savu projekta ideju?</a:t>
            </a:r>
            <a:endParaRPr lang="lv-LV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714488"/>
            <a:ext cx="8358246" cy="4500594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None/>
            </a:pPr>
            <a:r>
              <a:rPr lang="lv-LV" dirty="0" smtClean="0"/>
              <a:t>1) Salacgrīvas novada domē (personīgi vai </a:t>
            </a:r>
          </a:p>
          <a:p>
            <a:pPr marL="624078" indent="-514350">
              <a:buNone/>
            </a:pPr>
            <a:r>
              <a:rPr lang="lv-LV" dirty="0" smtClean="0"/>
              <a:t>sūtot pa pastu, ar norādi </a:t>
            </a:r>
            <a:r>
              <a:rPr lang="lv-LV" i="1" dirty="0" smtClean="0"/>
              <a:t>Pieteikums konkursam </a:t>
            </a:r>
          </a:p>
          <a:p>
            <a:pPr marL="624078" indent="-514350">
              <a:buNone/>
            </a:pPr>
            <a:r>
              <a:rPr lang="lv-LV" i="1" dirty="0" smtClean="0"/>
              <a:t>“Sabiedrība ar dvēseli”</a:t>
            </a:r>
            <a:r>
              <a:rPr lang="lv-LV" dirty="0" smtClean="0"/>
              <a:t>) drukātā formā jāiesniedz:</a:t>
            </a:r>
          </a:p>
          <a:p>
            <a:pPr marL="624078" indent="-514350">
              <a:buNone/>
            </a:pPr>
            <a:r>
              <a:rPr lang="lv-LV" dirty="0" smtClean="0"/>
              <a:t>	- projekta pieteikuma veidlapa</a:t>
            </a:r>
          </a:p>
          <a:p>
            <a:pPr marL="624078" indent="-514350">
              <a:buNone/>
            </a:pPr>
            <a:r>
              <a:rPr lang="lv-LV" dirty="0" smtClean="0"/>
              <a:t>	- projekta vadītāja CV</a:t>
            </a:r>
          </a:p>
          <a:p>
            <a:pPr marL="624078" indent="-514350">
              <a:buNone/>
            </a:pPr>
            <a:r>
              <a:rPr lang="lv-LV" dirty="0" smtClean="0"/>
              <a:t>	- projekta grupas dalībnieku saraksts (nereģistrētām iedzīvotāju grupām)</a:t>
            </a:r>
          </a:p>
          <a:p>
            <a:pPr marL="624078" indent="-514350">
              <a:buNone/>
            </a:pPr>
            <a:r>
              <a:rPr lang="lv-LV" dirty="0" smtClean="0"/>
              <a:t>	- apliecinājuma vēstule par līdzfinansējumu (ja projekta izmaksas pārsniedz 1000 €)</a:t>
            </a:r>
          </a:p>
          <a:p>
            <a:pPr marL="624078" indent="-514350">
              <a:buNone/>
            </a:pPr>
            <a:r>
              <a:rPr lang="lv-LV" dirty="0" smtClean="0"/>
              <a:t>	- cita informācija pēc vajadzības (skices, fotogrāfijas, kartes un tml.)</a:t>
            </a:r>
          </a:p>
          <a:p>
            <a:pPr marL="624078" indent="-514350">
              <a:buNone/>
            </a:pPr>
            <a:endParaRPr lang="lv-LV" dirty="0" smtClean="0"/>
          </a:p>
          <a:p>
            <a:pPr marL="624078" indent="-514350">
              <a:buNone/>
            </a:pPr>
            <a:r>
              <a:rPr lang="lv-LV" dirty="0" smtClean="0"/>
              <a:t>2) Pilnībā aizpildīta projekta veidlapa jāiesniedz arī</a:t>
            </a:r>
          </a:p>
          <a:p>
            <a:pPr marL="624078" indent="-514350">
              <a:buNone/>
            </a:pPr>
            <a:r>
              <a:rPr lang="lv-LV" dirty="0" smtClean="0"/>
              <a:t>elektroniski, nosūtot to uz e-pastu: </a:t>
            </a:r>
            <a:r>
              <a:rPr lang="lv-LV" dirty="0" err="1" smtClean="0"/>
              <a:t>baiba.ozolina@salacgriva.lv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72560" cy="1066800"/>
          </a:xfrm>
        </p:spPr>
        <p:txBody>
          <a:bodyPr>
            <a:normAutofit/>
          </a:bodyPr>
          <a:lstStyle/>
          <a:p>
            <a:r>
              <a:rPr lang="lv-LV" b="1" dirty="0" smtClean="0"/>
              <a:t>Projekta pieteikuma veidlapā jānorāda: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7429552" cy="378621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Informācija par projekta iesniedzēju</a:t>
            </a:r>
          </a:p>
          <a:p>
            <a:r>
              <a:rPr lang="lv-LV" dirty="0" smtClean="0"/>
              <a:t>Brīvā formā jāapraksta projekta mērķis un nepieciešamība pēc projekta</a:t>
            </a:r>
          </a:p>
          <a:p>
            <a:r>
              <a:rPr lang="lv-LV" dirty="0" smtClean="0"/>
              <a:t>Jāuzskaita plānotās aktivitātes un kad tās tiks īstenotas</a:t>
            </a:r>
          </a:p>
          <a:p>
            <a:r>
              <a:rPr lang="lv-LV" dirty="0" smtClean="0"/>
              <a:t>Brīvā formā jāapraksta sagaidāmie projekta rezultāti un kas būs ieguvēji no projekta īstenošanas</a:t>
            </a:r>
          </a:p>
          <a:p>
            <a:r>
              <a:rPr lang="lv-LV" dirty="0" smtClean="0"/>
              <a:t>Plānotais projekta budžets</a:t>
            </a:r>
            <a:endParaRPr lang="lv-LV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7158" y="5929330"/>
            <a:ext cx="8229600" cy="822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dirty="0" smtClean="0"/>
              <a:t>PLĀNOJOT PROJEKTA AKTIVITĀTES ŅEMIET VĒRĀ, KA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lv-LV" sz="2800" noProof="0" dirty="0" smtClean="0"/>
              <a:t>projektam jābūt īstenotam līdz 2012.g. 15.septembrim!</a:t>
            </a:r>
            <a:endParaRPr kumimoji="0" lang="lv-LV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893" y="1785926"/>
            <a:ext cx="1322387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lv-LV" sz="3000" b="1" dirty="0" smtClean="0"/>
              <a:t>Projektu konkursa nolikums un projektu pieteikuma veidlapa atrodama Salacgrīvas mājas lapā: </a:t>
            </a:r>
            <a:r>
              <a:rPr lang="lv-LV" sz="2400" dirty="0" smtClean="0"/>
              <a:t>http://www.salacgriva.lv/lat/salacgrivas_novads/?text_id=12257</a:t>
            </a:r>
            <a:endParaRPr lang="lv-LV" sz="24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74205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816" y="2000240"/>
            <a:ext cx="391718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15370" cy="785818"/>
          </a:xfrm>
        </p:spPr>
        <p:txBody>
          <a:bodyPr/>
          <a:lstStyle/>
          <a:p>
            <a:r>
              <a:rPr lang="lv-LV" b="1" dirty="0" smtClean="0"/>
              <a:t>Projektu vērtēšanas kritēriji: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5543560" cy="4857784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AutoNum type="arabicParenR"/>
            </a:pPr>
            <a:r>
              <a:rPr lang="lv-LV" dirty="0" smtClean="0"/>
              <a:t>Projekta iesniedzēju aktivitāte un motivācija</a:t>
            </a:r>
          </a:p>
          <a:p>
            <a:pPr marL="624078" indent="-514350">
              <a:buAutoNum type="arabicParenR"/>
            </a:pPr>
            <a:r>
              <a:rPr lang="lv-LV" dirty="0" smtClean="0"/>
              <a:t>Vietējo iedzīvotāju iesaiste un līdzdalība</a:t>
            </a:r>
          </a:p>
          <a:p>
            <a:pPr marL="624078" indent="-514350">
              <a:buAutoNum type="arabicParenR"/>
            </a:pPr>
            <a:r>
              <a:rPr lang="lv-LV" dirty="0" smtClean="0"/>
              <a:t>Ietekme uz vietējās sabiedrības dzīves stiprināšanu</a:t>
            </a:r>
          </a:p>
          <a:p>
            <a:pPr marL="624078" indent="-514350">
              <a:buAutoNum type="arabicParenR"/>
            </a:pPr>
            <a:r>
              <a:rPr lang="lv-LV" dirty="0" smtClean="0"/>
              <a:t>Projekta ilgtspēja</a:t>
            </a:r>
          </a:p>
          <a:p>
            <a:pPr marL="624078" indent="-514350">
              <a:buAutoNum type="arabicParenR"/>
            </a:pPr>
            <a:r>
              <a:rPr lang="lv-LV" dirty="0" smtClean="0"/>
              <a:t>Projekta finansiālais pamatojums/ekonomiskais izdevīgums</a:t>
            </a:r>
          </a:p>
          <a:p>
            <a:pPr marL="624078" indent="-514350">
              <a:buAutoNum type="arabicParenR"/>
            </a:pPr>
            <a:r>
              <a:rPr lang="lv-LV" dirty="0" smtClean="0"/>
              <a:t>Projekta aktualitāte</a:t>
            </a:r>
          </a:p>
          <a:p>
            <a:pPr marL="624078" indent="-514350">
              <a:buAutoNum type="arabicParenR"/>
            </a:pPr>
            <a:r>
              <a:rPr lang="lv-LV" dirty="0" smtClean="0"/>
              <a:t>Projekta ieviešanas iespējamība</a:t>
            </a:r>
          </a:p>
          <a:p>
            <a:pPr marL="624078" indent="-514350">
              <a:buAutoNum type="arabicParenR"/>
            </a:pPr>
            <a:r>
              <a:rPr lang="lv-LV" dirty="0" smtClean="0"/>
              <a:t>Citi aspekti atkarībā no iesniegto projektu specifikas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718</TotalTime>
  <Words>426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Projektu konkurss SABIEDRĪBA AR DVĒSELI</vt:lpstr>
      <vt:lpstr>Projektu konkurss SABIEDRĪBA AR DVĒSELI</vt:lpstr>
      <vt:lpstr>Kas var piedalīties?</vt:lpstr>
      <vt:lpstr>Kādi projekti tiks apstiprināti?</vt:lpstr>
      <vt:lpstr>Uz kādu atbalstu konkursa ietvaros var pretendēt?</vt:lpstr>
      <vt:lpstr>Kā pieteikt savu projekta ideju?</vt:lpstr>
      <vt:lpstr>Projekta pieteikuma veidlapā jānorāda:</vt:lpstr>
      <vt:lpstr>Projektu konkursa nolikums un projektu pieteikuma veidlapa atrodama Salacgrīvas mājas lapā: http://www.salacgriva.lv/lat/salacgrivas_novads/?text_id=12257</vt:lpstr>
      <vt:lpstr>Projektu vērtēšanas kritēriji:</vt:lpstr>
      <vt:lpstr>Projekti konkursa līdzekļi NEVAR tikt piešķirti:</vt:lpstr>
      <vt:lpstr>Svarīgi datumi!</vt:lpstr>
      <vt:lpstr>Balva labākajam projektam</vt:lpstr>
      <vt:lpstr>Jautājumi?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Projektu konkurss SABIEDRĪBA AR DVĒSELI</dc:title>
  <dc:creator>User</dc:creator>
  <cp:lastModifiedBy>janisc</cp:lastModifiedBy>
  <cp:revision>59</cp:revision>
  <dcterms:created xsi:type="dcterms:W3CDTF">2012-02-26T14:04:58Z</dcterms:created>
  <dcterms:modified xsi:type="dcterms:W3CDTF">2012-03-01T10:50:48Z</dcterms:modified>
</cp:coreProperties>
</file>